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  <p:sldMasterId id="2147483702" r:id="rId2"/>
    <p:sldMasterId id="2147483678" r:id="rId3"/>
    <p:sldMasterId id="2147483757" r:id="rId4"/>
    <p:sldMasterId id="2147483816" r:id="rId5"/>
  </p:sldMasterIdLst>
  <p:notesMasterIdLst>
    <p:notesMasterId r:id="rId27"/>
  </p:notesMasterIdLst>
  <p:handoutMasterIdLst>
    <p:handoutMasterId r:id="rId28"/>
  </p:handoutMasterIdLst>
  <p:sldIdLst>
    <p:sldId id="321" r:id="rId6"/>
    <p:sldId id="322" r:id="rId7"/>
    <p:sldId id="289" r:id="rId8"/>
    <p:sldId id="290" r:id="rId9"/>
    <p:sldId id="291" r:id="rId10"/>
    <p:sldId id="432" r:id="rId11"/>
    <p:sldId id="273" r:id="rId12"/>
    <p:sldId id="434" r:id="rId13"/>
    <p:sldId id="319" r:id="rId14"/>
    <p:sldId id="428" r:id="rId15"/>
    <p:sldId id="429" r:id="rId16"/>
    <p:sldId id="263" r:id="rId17"/>
    <p:sldId id="324" r:id="rId18"/>
    <p:sldId id="430" r:id="rId19"/>
    <p:sldId id="431" r:id="rId20"/>
    <p:sldId id="433" r:id="rId21"/>
    <p:sldId id="275" r:id="rId22"/>
    <p:sldId id="423" r:id="rId23"/>
    <p:sldId id="318" r:id="rId24"/>
    <p:sldId id="292" r:id="rId25"/>
    <p:sldId id="316" r:id="rId26"/>
  </p:sldIdLst>
  <p:sldSz cx="12192000" cy="6858000"/>
  <p:notesSz cx="6854825" cy="9985375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  <p:embeddedFont>
      <p:font typeface="Montserrat" panose="02000505000000020004" pitchFamily="2" charset="0"/>
      <p:regular r:id="rId35"/>
      <p:bold r:id="rId36"/>
      <p:italic r:id="rId37"/>
      <p:boldItalic r:id="rId38"/>
    </p:embeddedFont>
    <p:embeddedFont>
      <p:font typeface="Montserrat Black" panose="020B0604020202020204" charset="0"/>
      <p:bold r:id="rId39"/>
      <p:boldItalic r:id="rId40"/>
    </p:embeddedFont>
    <p:embeddedFont>
      <p:font typeface="Segoe UI" panose="020B0502040204020203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46" userDrawn="1">
          <p15:clr>
            <a:srgbClr val="A4A3A4"/>
          </p15:clr>
        </p15:guide>
        <p15:guide id="4" orient="horz" pos="2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D3FF"/>
    <a:srgbClr val="F3622C"/>
    <a:srgbClr val="7F007D"/>
    <a:srgbClr val="004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77367" autoAdjust="0"/>
  </p:normalViewPr>
  <p:slideViewPr>
    <p:cSldViewPr snapToGrid="0" showGuides="1">
      <p:cViewPr varScale="1">
        <p:scale>
          <a:sx n="66" d="100"/>
          <a:sy n="66" d="100"/>
        </p:scale>
        <p:origin x="1325" y="58"/>
      </p:cViewPr>
      <p:guideLst>
        <p:guide orient="horz" pos="4088"/>
        <p:guide pos="3840"/>
        <p:guide pos="7446"/>
        <p:guide orient="horz" pos="210"/>
      </p:guideLst>
    </p:cSldViewPr>
  </p:slideViewPr>
  <p:outlineViewPr>
    <p:cViewPr>
      <p:scale>
        <a:sx n="33" d="100"/>
        <a:sy n="33" d="100"/>
      </p:scale>
      <p:origin x="0" y="-7291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202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1.fntdata"/><Relationship Id="rId21" Type="http://schemas.openxmlformats.org/officeDocument/2006/relationships/slide" Target="slides/slide16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font" Target="fonts/font13.fntdata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mailto:virtual.learningteam@qa.com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mailto:virtual.learningteam@qa.com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64AE91-5DDF-40BF-8304-7D439F80E9F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C81B655-DE11-4D94-AA86-CDB94581204E}">
      <dgm:prSet custT="1"/>
      <dgm:spPr/>
      <dgm:t>
        <a:bodyPr/>
        <a:lstStyle/>
        <a:p>
          <a:r>
            <a:rPr lang="en-GB" sz="2000" dirty="0"/>
            <a:t>If </a:t>
          </a:r>
          <a:r>
            <a:rPr lang="en-GB" sz="2000" b="1" dirty="0"/>
            <a:t>I</a:t>
          </a:r>
          <a:r>
            <a:rPr lang="en-GB" sz="2000" dirty="0"/>
            <a:t> Disconnect</a:t>
          </a:r>
        </a:p>
      </dgm:t>
    </dgm:pt>
    <dgm:pt modelId="{21DF2766-CD90-419A-88EC-DC189E20DBD8}" type="parTrans" cxnId="{44DA40A9-02AA-4C8A-9DC9-23D7BAB2E02A}">
      <dgm:prSet/>
      <dgm:spPr/>
      <dgm:t>
        <a:bodyPr/>
        <a:lstStyle/>
        <a:p>
          <a:endParaRPr lang="en-GB" sz="1400"/>
        </a:p>
      </dgm:t>
    </dgm:pt>
    <dgm:pt modelId="{34165A07-7892-40BF-9289-3B16800CAD07}" type="sibTrans" cxnId="{44DA40A9-02AA-4C8A-9DC9-23D7BAB2E02A}">
      <dgm:prSet/>
      <dgm:spPr/>
      <dgm:t>
        <a:bodyPr/>
        <a:lstStyle/>
        <a:p>
          <a:endParaRPr lang="en-GB" sz="1400"/>
        </a:p>
      </dgm:t>
    </dgm:pt>
    <dgm:pt modelId="{196BC605-4F05-4FE8-9F3D-B2BD6613797E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One of you will automatically become the host and when I return, I’ll resume the course</a:t>
          </a:r>
        </a:p>
      </dgm:t>
    </dgm:pt>
    <dgm:pt modelId="{BB070F23-ED46-4C1D-8BE6-5E487F930B27}" type="parTrans" cxnId="{7C707ED7-8062-49BF-BFEB-0E6766D5976F}">
      <dgm:prSet/>
      <dgm:spPr/>
      <dgm:t>
        <a:bodyPr/>
        <a:lstStyle/>
        <a:p>
          <a:endParaRPr lang="en-GB" sz="1400"/>
        </a:p>
      </dgm:t>
    </dgm:pt>
    <dgm:pt modelId="{C09F90BE-4169-4D0A-88A4-FE7703900FA1}" type="sibTrans" cxnId="{7C707ED7-8062-49BF-BFEB-0E6766D5976F}">
      <dgm:prSet/>
      <dgm:spPr/>
      <dgm:t>
        <a:bodyPr/>
        <a:lstStyle/>
        <a:p>
          <a:endParaRPr lang="en-GB" sz="1400"/>
        </a:p>
      </dgm:t>
    </dgm:pt>
    <dgm:pt modelId="{9484BFD1-F900-4328-9E2B-27315B3F41AF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Please don’t leave the session</a:t>
          </a:r>
        </a:p>
      </dgm:t>
    </dgm:pt>
    <dgm:pt modelId="{7AC3C6B5-47CC-48AD-B255-6E0C9720F07E}" type="parTrans" cxnId="{5DD2C4FE-5456-433A-B5A3-ABB644AB07BC}">
      <dgm:prSet/>
      <dgm:spPr/>
      <dgm:t>
        <a:bodyPr/>
        <a:lstStyle/>
        <a:p>
          <a:endParaRPr lang="en-GB" sz="1400"/>
        </a:p>
      </dgm:t>
    </dgm:pt>
    <dgm:pt modelId="{B57B3632-BDCA-431F-A4A3-643AAD3A1ED5}" type="sibTrans" cxnId="{5DD2C4FE-5456-433A-B5A3-ABB644AB07BC}">
      <dgm:prSet/>
      <dgm:spPr/>
      <dgm:t>
        <a:bodyPr/>
        <a:lstStyle/>
        <a:p>
          <a:endParaRPr lang="en-GB" sz="1400"/>
        </a:p>
      </dgm:t>
    </dgm:pt>
    <dgm:pt modelId="{0370BE76-C1FF-44F8-B24E-B41EED97AA30}">
      <dgm:prSet custT="1"/>
      <dgm:spPr/>
      <dgm:t>
        <a:bodyPr/>
        <a:lstStyle/>
        <a:p>
          <a:r>
            <a:rPr lang="en-GB" sz="2000" dirty="0"/>
            <a:t>If </a:t>
          </a:r>
          <a:r>
            <a:rPr lang="en-GB" sz="2000" b="1" dirty="0"/>
            <a:t>you</a:t>
          </a:r>
          <a:r>
            <a:rPr lang="en-GB" sz="2000" dirty="0"/>
            <a:t> Disconnect</a:t>
          </a:r>
        </a:p>
      </dgm:t>
    </dgm:pt>
    <dgm:pt modelId="{846EA7B0-26A6-4787-9BE1-9CC1F1C7BB76}" type="parTrans" cxnId="{B954C028-2AE5-4B1E-91BA-476A5DDE3260}">
      <dgm:prSet/>
      <dgm:spPr/>
      <dgm:t>
        <a:bodyPr/>
        <a:lstStyle/>
        <a:p>
          <a:endParaRPr lang="en-GB" sz="1400"/>
        </a:p>
      </dgm:t>
    </dgm:pt>
    <dgm:pt modelId="{2B5FBF93-8E81-4E1E-B063-82B2F08493E3}" type="sibTrans" cxnId="{B954C028-2AE5-4B1E-91BA-476A5DDE3260}">
      <dgm:prSet/>
      <dgm:spPr/>
      <dgm:t>
        <a:bodyPr/>
        <a:lstStyle/>
        <a:p>
          <a:endParaRPr lang="en-GB" sz="1400"/>
        </a:p>
      </dgm:t>
    </dgm:pt>
    <dgm:pt modelId="{EF47DCA2-F377-4F6A-9095-388D34677072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Don’t Panic </a:t>
          </a:r>
        </a:p>
      </dgm:t>
    </dgm:pt>
    <dgm:pt modelId="{0B9A878F-B92B-4870-9702-2E83CDF81400}" type="parTrans" cxnId="{3726CD19-5F8E-4548-9790-0C047830EDAF}">
      <dgm:prSet/>
      <dgm:spPr/>
      <dgm:t>
        <a:bodyPr/>
        <a:lstStyle/>
        <a:p>
          <a:endParaRPr lang="en-GB" sz="1400"/>
        </a:p>
      </dgm:t>
    </dgm:pt>
    <dgm:pt modelId="{2C76DD8E-B458-49B0-B361-C3E0212CF226}" type="sibTrans" cxnId="{3726CD19-5F8E-4548-9790-0C047830EDAF}">
      <dgm:prSet/>
      <dgm:spPr/>
      <dgm:t>
        <a:bodyPr/>
        <a:lstStyle/>
        <a:p>
          <a:endParaRPr lang="en-GB" sz="1400"/>
        </a:p>
      </dgm:t>
    </dgm:pt>
    <dgm:pt modelId="{79833372-CDFC-4CD0-8203-421FC18A360A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Re-join using your link</a:t>
          </a:r>
        </a:p>
      </dgm:t>
    </dgm:pt>
    <dgm:pt modelId="{AB2458B9-7ED5-4966-9DD4-2F29ACA0B3EF}" type="parTrans" cxnId="{03707FF5-6ED9-4C80-A09F-40AC8D9308FA}">
      <dgm:prSet/>
      <dgm:spPr/>
      <dgm:t>
        <a:bodyPr/>
        <a:lstStyle/>
        <a:p>
          <a:endParaRPr lang="en-GB" sz="1400"/>
        </a:p>
      </dgm:t>
    </dgm:pt>
    <dgm:pt modelId="{1CA21350-4F71-4332-A1BE-1CB754A67A85}" type="sibTrans" cxnId="{03707FF5-6ED9-4C80-A09F-40AC8D9308FA}">
      <dgm:prSet/>
      <dgm:spPr/>
      <dgm:t>
        <a:bodyPr/>
        <a:lstStyle/>
        <a:p>
          <a:endParaRPr lang="en-GB" sz="1400"/>
        </a:p>
      </dgm:t>
    </dgm:pt>
    <dgm:pt modelId="{B5028F94-7F32-4405-A915-E9B977B39A47}">
      <dgm:prSet custT="1"/>
      <dgm:spPr/>
      <dgm:t>
        <a:bodyPr/>
        <a:lstStyle/>
        <a:p>
          <a:r>
            <a:rPr lang="en-GB" sz="2000" dirty="0"/>
            <a:t>Contact</a:t>
          </a:r>
        </a:p>
      </dgm:t>
    </dgm:pt>
    <dgm:pt modelId="{00E270D3-64CD-41ED-B83D-8F040315ACA2}" type="parTrans" cxnId="{ECFDCD9D-E6B7-44A9-B11B-1746CFECC3AB}">
      <dgm:prSet/>
      <dgm:spPr/>
      <dgm:t>
        <a:bodyPr/>
        <a:lstStyle/>
        <a:p>
          <a:endParaRPr lang="en-GB" sz="1400"/>
        </a:p>
      </dgm:t>
    </dgm:pt>
    <dgm:pt modelId="{FF5DBABB-1868-4333-B64C-BFA7C5167AAA}" type="sibTrans" cxnId="{ECFDCD9D-E6B7-44A9-B11B-1746CFECC3AB}">
      <dgm:prSet/>
      <dgm:spPr/>
      <dgm:t>
        <a:bodyPr/>
        <a:lstStyle/>
        <a:p>
          <a:endParaRPr lang="en-GB" sz="1400"/>
        </a:p>
      </dgm:t>
    </dgm:pt>
    <dgm:pt modelId="{F84C8919-7673-449F-8AB8-417992BC7266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noProof="0" dirty="0">
              <a:hlinkClick xmlns:r="http://schemas.openxmlformats.org/officeDocument/2006/relationships" r:id="rId1"/>
            </a:rPr>
            <a:t>virtual.learningteam@qa.com</a:t>
          </a:r>
          <a:endParaRPr lang="en-GB" sz="1600" dirty="0"/>
        </a:p>
      </dgm:t>
    </dgm:pt>
    <dgm:pt modelId="{EA0F06FD-32D3-4962-B7BA-A728D4F8AA03}" type="parTrans" cxnId="{9149C0AA-0713-4CF2-B5A5-A351B18873C4}">
      <dgm:prSet/>
      <dgm:spPr/>
      <dgm:t>
        <a:bodyPr/>
        <a:lstStyle/>
        <a:p>
          <a:endParaRPr lang="en-GB" sz="1400"/>
        </a:p>
      </dgm:t>
    </dgm:pt>
    <dgm:pt modelId="{759AAD91-A393-4031-85F9-86387425D171}" type="sibTrans" cxnId="{9149C0AA-0713-4CF2-B5A5-A351B18873C4}">
      <dgm:prSet/>
      <dgm:spPr/>
      <dgm:t>
        <a:bodyPr/>
        <a:lstStyle/>
        <a:p>
          <a:endParaRPr lang="en-GB" sz="1400"/>
        </a:p>
      </dgm:t>
    </dgm:pt>
    <dgm:pt modelId="{16559382-BD3D-4152-A542-B8528F57057E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Chat link from your joining email</a:t>
          </a:r>
        </a:p>
      </dgm:t>
    </dgm:pt>
    <dgm:pt modelId="{142F2D48-BCC3-41FF-BBCB-D1B1783634BD}" type="parTrans" cxnId="{216E6A5D-C24E-42FB-9156-A37137D2842A}">
      <dgm:prSet/>
      <dgm:spPr/>
      <dgm:t>
        <a:bodyPr/>
        <a:lstStyle/>
        <a:p>
          <a:endParaRPr lang="en-GB" sz="1400"/>
        </a:p>
      </dgm:t>
    </dgm:pt>
    <dgm:pt modelId="{5F97F6F8-EC64-42C7-B8E5-479BD3F91291}" type="sibTrans" cxnId="{216E6A5D-C24E-42FB-9156-A37137D2842A}">
      <dgm:prSet/>
      <dgm:spPr/>
      <dgm:t>
        <a:bodyPr/>
        <a:lstStyle/>
        <a:p>
          <a:endParaRPr lang="en-GB" sz="1400"/>
        </a:p>
      </dgm:t>
    </dgm:pt>
    <dgm:pt modelId="{F0EC0AE1-1F02-4002-A811-FD7A9545F795}">
      <dgm:prSet custT="1"/>
      <dgm:spPr/>
      <dgm:t>
        <a:bodyPr/>
        <a:lstStyle/>
        <a:p>
          <a:pPr>
            <a:lnSpc>
              <a:spcPct val="100000"/>
            </a:lnSpc>
            <a:spcAft>
              <a:spcPts val="600"/>
            </a:spcAft>
          </a:pPr>
          <a:r>
            <a:rPr lang="en-GB" sz="1600" dirty="0"/>
            <a:t>0203 908 2376 </a:t>
          </a:r>
        </a:p>
      </dgm:t>
    </dgm:pt>
    <dgm:pt modelId="{E9C56815-7BC0-4C92-A297-17DE673A1B96}" type="parTrans" cxnId="{2FC44177-0B65-4E3D-8CEE-E10FC204417F}">
      <dgm:prSet/>
      <dgm:spPr/>
      <dgm:t>
        <a:bodyPr/>
        <a:lstStyle/>
        <a:p>
          <a:endParaRPr lang="en-GB" sz="1400"/>
        </a:p>
      </dgm:t>
    </dgm:pt>
    <dgm:pt modelId="{D5A31641-E771-4AEA-9F17-69E24021E0DB}" type="sibTrans" cxnId="{2FC44177-0B65-4E3D-8CEE-E10FC204417F}">
      <dgm:prSet/>
      <dgm:spPr/>
      <dgm:t>
        <a:bodyPr/>
        <a:lstStyle/>
        <a:p>
          <a:endParaRPr lang="en-GB" sz="1400"/>
        </a:p>
      </dgm:t>
    </dgm:pt>
    <dgm:pt modelId="{49F8B93A-60DE-4DDA-9FE3-E48F3CA1BF53}" type="pres">
      <dgm:prSet presAssocID="{2A64AE91-5DDF-40BF-8304-7D439F80E9F7}" presName="Name0" presStyleCnt="0">
        <dgm:presLayoutVars>
          <dgm:dir/>
          <dgm:animLvl val="lvl"/>
          <dgm:resizeHandles val="exact"/>
        </dgm:presLayoutVars>
      </dgm:prSet>
      <dgm:spPr/>
    </dgm:pt>
    <dgm:pt modelId="{FB7BF2DE-18F6-4C36-8F94-9301A8CEF612}" type="pres">
      <dgm:prSet presAssocID="{6C81B655-DE11-4D94-AA86-CDB94581204E}" presName="linNode" presStyleCnt="0"/>
      <dgm:spPr/>
    </dgm:pt>
    <dgm:pt modelId="{4D7E2065-1616-435B-AF57-F68E00529AE3}" type="pres">
      <dgm:prSet presAssocID="{6C81B655-DE11-4D94-AA86-CDB94581204E}" presName="parentText" presStyleLbl="node1" presStyleIdx="0" presStyleCnt="3" custScaleX="73234" custLinFactNeighborX="-1515" custLinFactNeighborY="-8182">
        <dgm:presLayoutVars>
          <dgm:chMax val="1"/>
          <dgm:bulletEnabled val="1"/>
        </dgm:presLayoutVars>
      </dgm:prSet>
      <dgm:spPr/>
    </dgm:pt>
    <dgm:pt modelId="{880F24D9-3F97-47E3-AB7F-16F31D8F0F6D}" type="pres">
      <dgm:prSet presAssocID="{6C81B655-DE11-4D94-AA86-CDB94581204E}" presName="descendantText" presStyleLbl="alignAccFollowNode1" presStyleIdx="0" presStyleCnt="3" custScaleX="107471" custLinFactNeighborX="8491" custLinFactNeighborY="-3684">
        <dgm:presLayoutVars>
          <dgm:bulletEnabled val="1"/>
        </dgm:presLayoutVars>
      </dgm:prSet>
      <dgm:spPr/>
    </dgm:pt>
    <dgm:pt modelId="{69B02A60-4099-498B-A1A3-D76EEC395B92}" type="pres">
      <dgm:prSet presAssocID="{34165A07-7892-40BF-9289-3B16800CAD07}" presName="sp" presStyleCnt="0"/>
      <dgm:spPr/>
    </dgm:pt>
    <dgm:pt modelId="{7908CCB8-5CE7-4DED-95EF-D9D98BD67333}" type="pres">
      <dgm:prSet presAssocID="{0370BE76-C1FF-44F8-B24E-B41EED97AA30}" presName="linNode" presStyleCnt="0"/>
      <dgm:spPr/>
    </dgm:pt>
    <dgm:pt modelId="{3A284C39-1198-4098-8BFF-970BD414A6F2}" type="pres">
      <dgm:prSet presAssocID="{0370BE76-C1FF-44F8-B24E-B41EED97AA30}" presName="parentText" presStyleLbl="node1" presStyleIdx="1" presStyleCnt="3" custScaleX="75657" custLinFactNeighborX="-1515">
        <dgm:presLayoutVars>
          <dgm:chMax val="1"/>
          <dgm:bulletEnabled val="1"/>
        </dgm:presLayoutVars>
      </dgm:prSet>
      <dgm:spPr/>
    </dgm:pt>
    <dgm:pt modelId="{D94515A7-3682-45ED-A092-B93749948859}" type="pres">
      <dgm:prSet presAssocID="{0370BE76-C1FF-44F8-B24E-B41EED97AA30}" presName="descendantText" presStyleLbl="alignAccFollowNode1" presStyleIdx="1" presStyleCnt="3" custScaleX="107814" custLinFactNeighborX="6132" custLinFactNeighborY="-4696">
        <dgm:presLayoutVars>
          <dgm:bulletEnabled val="1"/>
        </dgm:presLayoutVars>
      </dgm:prSet>
      <dgm:spPr/>
    </dgm:pt>
    <dgm:pt modelId="{E6CBA56A-42BC-40BF-86F7-1887CB7C4ADD}" type="pres">
      <dgm:prSet presAssocID="{2B5FBF93-8E81-4E1E-B063-82B2F08493E3}" presName="sp" presStyleCnt="0"/>
      <dgm:spPr/>
    </dgm:pt>
    <dgm:pt modelId="{CED2A23E-F376-4E48-A242-D51C0A3CB6DE}" type="pres">
      <dgm:prSet presAssocID="{B5028F94-7F32-4405-A915-E9B977B39A47}" presName="linNode" presStyleCnt="0"/>
      <dgm:spPr/>
    </dgm:pt>
    <dgm:pt modelId="{55C38FB3-A1C4-4D99-9C00-43A58BB470EE}" type="pres">
      <dgm:prSet presAssocID="{B5028F94-7F32-4405-A915-E9B977B39A47}" presName="parentText" presStyleLbl="node1" presStyleIdx="2" presStyleCnt="3" custScaleX="76864" custLinFactNeighborX="-1515" custLinFactNeighborY="1579">
        <dgm:presLayoutVars>
          <dgm:chMax val="1"/>
          <dgm:bulletEnabled val="1"/>
        </dgm:presLayoutVars>
      </dgm:prSet>
      <dgm:spPr/>
    </dgm:pt>
    <dgm:pt modelId="{7E61068D-5114-4369-B758-E7D922461EC3}" type="pres">
      <dgm:prSet presAssocID="{B5028F94-7F32-4405-A915-E9B977B39A47}" presName="descendantText" presStyleLbl="alignAccFollowNode1" presStyleIdx="2" presStyleCnt="3" custScaleX="107471" custLinFactNeighborX="6688">
        <dgm:presLayoutVars>
          <dgm:bulletEnabled val="1"/>
        </dgm:presLayoutVars>
      </dgm:prSet>
      <dgm:spPr/>
    </dgm:pt>
  </dgm:ptLst>
  <dgm:cxnLst>
    <dgm:cxn modelId="{E47CA708-7AC4-4D06-B7BF-B043DBA17950}" type="presOf" srcId="{F84C8919-7673-449F-8AB8-417992BC7266}" destId="{7E61068D-5114-4369-B758-E7D922461EC3}" srcOrd="0" destOrd="0" presId="urn:microsoft.com/office/officeart/2005/8/layout/vList5"/>
    <dgm:cxn modelId="{0CAAC814-0FB3-4F33-AA04-26E3ECEA50BE}" type="presOf" srcId="{2A64AE91-5DDF-40BF-8304-7D439F80E9F7}" destId="{49F8B93A-60DE-4DDA-9FE3-E48F3CA1BF53}" srcOrd="0" destOrd="0" presId="urn:microsoft.com/office/officeart/2005/8/layout/vList5"/>
    <dgm:cxn modelId="{503BAC16-3D7E-49C4-BCD5-F910DD6FF708}" type="presOf" srcId="{16559382-BD3D-4152-A542-B8528F57057E}" destId="{7E61068D-5114-4369-B758-E7D922461EC3}" srcOrd="0" destOrd="1" presId="urn:microsoft.com/office/officeart/2005/8/layout/vList5"/>
    <dgm:cxn modelId="{3726CD19-5F8E-4548-9790-0C047830EDAF}" srcId="{0370BE76-C1FF-44F8-B24E-B41EED97AA30}" destId="{EF47DCA2-F377-4F6A-9095-388D34677072}" srcOrd="0" destOrd="0" parTransId="{0B9A878F-B92B-4870-9702-2E83CDF81400}" sibTransId="{2C76DD8E-B458-49B0-B361-C3E0212CF226}"/>
    <dgm:cxn modelId="{956FCA1A-3287-42F8-B903-279BBA94D8D4}" type="presOf" srcId="{F0EC0AE1-1F02-4002-A811-FD7A9545F795}" destId="{7E61068D-5114-4369-B758-E7D922461EC3}" srcOrd="0" destOrd="2" presId="urn:microsoft.com/office/officeart/2005/8/layout/vList5"/>
    <dgm:cxn modelId="{B954C028-2AE5-4B1E-91BA-476A5DDE3260}" srcId="{2A64AE91-5DDF-40BF-8304-7D439F80E9F7}" destId="{0370BE76-C1FF-44F8-B24E-B41EED97AA30}" srcOrd="1" destOrd="0" parTransId="{846EA7B0-26A6-4787-9BE1-9CC1F1C7BB76}" sibTransId="{2B5FBF93-8E81-4E1E-B063-82B2F08493E3}"/>
    <dgm:cxn modelId="{7299C735-D877-4E93-8EF3-AC32CC34F4AC}" type="presOf" srcId="{196BC605-4F05-4FE8-9F3D-B2BD6613797E}" destId="{880F24D9-3F97-47E3-AB7F-16F31D8F0F6D}" srcOrd="0" destOrd="0" presId="urn:microsoft.com/office/officeart/2005/8/layout/vList5"/>
    <dgm:cxn modelId="{A220E635-C261-4C26-B1FE-A6D1C6F8CA7B}" type="presOf" srcId="{6C81B655-DE11-4D94-AA86-CDB94581204E}" destId="{4D7E2065-1616-435B-AF57-F68E00529AE3}" srcOrd="0" destOrd="0" presId="urn:microsoft.com/office/officeart/2005/8/layout/vList5"/>
    <dgm:cxn modelId="{1D61A138-6001-41D4-96E8-94199E669E28}" type="presOf" srcId="{EF47DCA2-F377-4F6A-9095-388D34677072}" destId="{D94515A7-3682-45ED-A092-B93749948859}" srcOrd="0" destOrd="0" presId="urn:microsoft.com/office/officeart/2005/8/layout/vList5"/>
    <dgm:cxn modelId="{216E6A5D-C24E-42FB-9156-A37137D2842A}" srcId="{B5028F94-7F32-4405-A915-E9B977B39A47}" destId="{16559382-BD3D-4152-A542-B8528F57057E}" srcOrd="1" destOrd="0" parTransId="{142F2D48-BCC3-41FF-BBCB-D1B1783634BD}" sibTransId="{5F97F6F8-EC64-42C7-B8E5-479BD3F91291}"/>
    <dgm:cxn modelId="{0B850466-6F7D-46FC-B603-0329C92CDB0C}" type="presOf" srcId="{B5028F94-7F32-4405-A915-E9B977B39A47}" destId="{55C38FB3-A1C4-4D99-9C00-43A58BB470EE}" srcOrd="0" destOrd="0" presId="urn:microsoft.com/office/officeart/2005/8/layout/vList5"/>
    <dgm:cxn modelId="{2FC44177-0B65-4E3D-8CEE-E10FC204417F}" srcId="{B5028F94-7F32-4405-A915-E9B977B39A47}" destId="{F0EC0AE1-1F02-4002-A811-FD7A9545F795}" srcOrd="2" destOrd="0" parTransId="{E9C56815-7BC0-4C92-A297-17DE673A1B96}" sibTransId="{D5A31641-E771-4AEA-9F17-69E24021E0DB}"/>
    <dgm:cxn modelId="{7BECF17E-230B-4BC3-B11F-E48185B8BE82}" type="presOf" srcId="{9484BFD1-F900-4328-9E2B-27315B3F41AF}" destId="{880F24D9-3F97-47E3-AB7F-16F31D8F0F6D}" srcOrd="0" destOrd="1" presId="urn:microsoft.com/office/officeart/2005/8/layout/vList5"/>
    <dgm:cxn modelId="{ECFDCD9D-E6B7-44A9-B11B-1746CFECC3AB}" srcId="{2A64AE91-5DDF-40BF-8304-7D439F80E9F7}" destId="{B5028F94-7F32-4405-A915-E9B977B39A47}" srcOrd="2" destOrd="0" parTransId="{00E270D3-64CD-41ED-B83D-8F040315ACA2}" sibTransId="{FF5DBABB-1868-4333-B64C-BFA7C5167AAA}"/>
    <dgm:cxn modelId="{44DA40A9-02AA-4C8A-9DC9-23D7BAB2E02A}" srcId="{2A64AE91-5DDF-40BF-8304-7D439F80E9F7}" destId="{6C81B655-DE11-4D94-AA86-CDB94581204E}" srcOrd="0" destOrd="0" parTransId="{21DF2766-CD90-419A-88EC-DC189E20DBD8}" sibTransId="{34165A07-7892-40BF-9289-3B16800CAD07}"/>
    <dgm:cxn modelId="{9149C0AA-0713-4CF2-B5A5-A351B18873C4}" srcId="{B5028F94-7F32-4405-A915-E9B977B39A47}" destId="{F84C8919-7673-449F-8AB8-417992BC7266}" srcOrd="0" destOrd="0" parTransId="{EA0F06FD-32D3-4962-B7BA-A728D4F8AA03}" sibTransId="{759AAD91-A393-4031-85F9-86387425D171}"/>
    <dgm:cxn modelId="{7C707ED7-8062-49BF-BFEB-0E6766D5976F}" srcId="{6C81B655-DE11-4D94-AA86-CDB94581204E}" destId="{196BC605-4F05-4FE8-9F3D-B2BD6613797E}" srcOrd="0" destOrd="0" parTransId="{BB070F23-ED46-4C1D-8BE6-5E487F930B27}" sibTransId="{C09F90BE-4169-4D0A-88A4-FE7703900FA1}"/>
    <dgm:cxn modelId="{6319B3EB-3B29-4F22-8D91-CAB3C9BBFA7E}" type="presOf" srcId="{0370BE76-C1FF-44F8-B24E-B41EED97AA30}" destId="{3A284C39-1198-4098-8BFF-970BD414A6F2}" srcOrd="0" destOrd="0" presId="urn:microsoft.com/office/officeart/2005/8/layout/vList5"/>
    <dgm:cxn modelId="{4B03ADEC-0F75-4A37-9393-71E988AF3BCE}" type="presOf" srcId="{79833372-CDFC-4CD0-8203-421FC18A360A}" destId="{D94515A7-3682-45ED-A092-B93749948859}" srcOrd="0" destOrd="1" presId="urn:microsoft.com/office/officeart/2005/8/layout/vList5"/>
    <dgm:cxn modelId="{03707FF5-6ED9-4C80-A09F-40AC8D9308FA}" srcId="{0370BE76-C1FF-44F8-B24E-B41EED97AA30}" destId="{79833372-CDFC-4CD0-8203-421FC18A360A}" srcOrd="1" destOrd="0" parTransId="{AB2458B9-7ED5-4966-9DD4-2F29ACA0B3EF}" sibTransId="{1CA21350-4F71-4332-A1BE-1CB754A67A85}"/>
    <dgm:cxn modelId="{5DD2C4FE-5456-433A-B5A3-ABB644AB07BC}" srcId="{6C81B655-DE11-4D94-AA86-CDB94581204E}" destId="{9484BFD1-F900-4328-9E2B-27315B3F41AF}" srcOrd="1" destOrd="0" parTransId="{7AC3C6B5-47CC-48AD-B255-6E0C9720F07E}" sibTransId="{B57B3632-BDCA-431F-A4A3-643AAD3A1ED5}"/>
    <dgm:cxn modelId="{73B0CDB6-C5B0-4936-95E8-D2C9BDF3D2E5}" type="presParOf" srcId="{49F8B93A-60DE-4DDA-9FE3-E48F3CA1BF53}" destId="{FB7BF2DE-18F6-4C36-8F94-9301A8CEF612}" srcOrd="0" destOrd="0" presId="urn:microsoft.com/office/officeart/2005/8/layout/vList5"/>
    <dgm:cxn modelId="{F8B1E66E-C0AF-409A-97EF-064E7C7B938E}" type="presParOf" srcId="{FB7BF2DE-18F6-4C36-8F94-9301A8CEF612}" destId="{4D7E2065-1616-435B-AF57-F68E00529AE3}" srcOrd="0" destOrd="0" presId="urn:microsoft.com/office/officeart/2005/8/layout/vList5"/>
    <dgm:cxn modelId="{627A675E-DED0-4288-907F-3AD5E21B59AC}" type="presParOf" srcId="{FB7BF2DE-18F6-4C36-8F94-9301A8CEF612}" destId="{880F24D9-3F97-47E3-AB7F-16F31D8F0F6D}" srcOrd="1" destOrd="0" presId="urn:microsoft.com/office/officeart/2005/8/layout/vList5"/>
    <dgm:cxn modelId="{085FDE1A-E0E0-4E0C-950C-96F3048E89DD}" type="presParOf" srcId="{49F8B93A-60DE-4DDA-9FE3-E48F3CA1BF53}" destId="{69B02A60-4099-498B-A1A3-D76EEC395B92}" srcOrd="1" destOrd="0" presId="urn:microsoft.com/office/officeart/2005/8/layout/vList5"/>
    <dgm:cxn modelId="{8FBBE1DE-1325-4A7E-B2D5-1900AB25CBBC}" type="presParOf" srcId="{49F8B93A-60DE-4DDA-9FE3-E48F3CA1BF53}" destId="{7908CCB8-5CE7-4DED-95EF-D9D98BD67333}" srcOrd="2" destOrd="0" presId="urn:microsoft.com/office/officeart/2005/8/layout/vList5"/>
    <dgm:cxn modelId="{B3F21FEB-ADA9-4D51-A700-628B9E1AF7B7}" type="presParOf" srcId="{7908CCB8-5CE7-4DED-95EF-D9D98BD67333}" destId="{3A284C39-1198-4098-8BFF-970BD414A6F2}" srcOrd="0" destOrd="0" presId="urn:microsoft.com/office/officeart/2005/8/layout/vList5"/>
    <dgm:cxn modelId="{A2304BE0-B3D5-4B9B-930B-CD84157673AF}" type="presParOf" srcId="{7908CCB8-5CE7-4DED-95EF-D9D98BD67333}" destId="{D94515A7-3682-45ED-A092-B93749948859}" srcOrd="1" destOrd="0" presId="urn:microsoft.com/office/officeart/2005/8/layout/vList5"/>
    <dgm:cxn modelId="{6019AF8F-75FD-4B6D-B91E-59EB4D6C1ED1}" type="presParOf" srcId="{49F8B93A-60DE-4DDA-9FE3-E48F3CA1BF53}" destId="{E6CBA56A-42BC-40BF-86F7-1887CB7C4ADD}" srcOrd="3" destOrd="0" presId="urn:microsoft.com/office/officeart/2005/8/layout/vList5"/>
    <dgm:cxn modelId="{660C61DB-28CF-41D1-A80E-CD600B4E82B2}" type="presParOf" srcId="{49F8B93A-60DE-4DDA-9FE3-E48F3CA1BF53}" destId="{CED2A23E-F376-4E48-A242-D51C0A3CB6DE}" srcOrd="4" destOrd="0" presId="urn:microsoft.com/office/officeart/2005/8/layout/vList5"/>
    <dgm:cxn modelId="{AFB6C743-BC37-4C9A-92A8-2A5615F2C1BF}" type="presParOf" srcId="{CED2A23E-F376-4E48-A242-D51C0A3CB6DE}" destId="{55C38FB3-A1C4-4D99-9C00-43A58BB470EE}" srcOrd="0" destOrd="0" presId="urn:microsoft.com/office/officeart/2005/8/layout/vList5"/>
    <dgm:cxn modelId="{D702C9A5-2F8C-42D6-AD93-D309A9447129}" type="presParOf" srcId="{CED2A23E-F376-4E48-A242-D51C0A3CB6DE}" destId="{7E61068D-5114-4369-B758-E7D922461EC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0F24D9-3F97-47E3-AB7F-16F31D8F0F6D}">
      <dsp:nvSpPr>
        <dsp:cNvPr id="0" name=""/>
        <dsp:cNvSpPr/>
      </dsp:nvSpPr>
      <dsp:spPr>
        <a:xfrm rot="5400000">
          <a:off x="4601066" y="-2055175"/>
          <a:ext cx="1090250" cy="539696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One of you will automatically become the host and when I return, I’ll resume the course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Please don’t leave the session</a:t>
          </a:r>
        </a:p>
      </dsp:txBody>
      <dsp:txXfrm rot="-5400000">
        <a:off x="2447710" y="151403"/>
        <a:ext cx="5343741" cy="983806"/>
      </dsp:txXfrm>
    </dsp:sp>
    <dsp:sp modelId="{4D7E2065-1616-435B-AF57-F68E00529AE3}">
      <dsp:nvSpPr>
        <dsp:cNvPr id="0" name=""/>
        <dsp:cNvSpPr/>
      </dsp:nvSpPr>
      <dsp:spPr>
        <a:xfrm>
          <a:off x="63098" y="0"/>
          <a:ext cx="2068680" cy="13628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If </a:t>
          </a:r>
          <a:r>
            <a:rPr lang="en-GB" sz="2000" b="1" kern="1200" dirty="0"/>
            <a:t>I</a:t>
          </a:r>
          <a:r>
            <a:rPr lang="en-GB" sz="2000" kern="1200" dirty="0"/>
            <a:t> Disconnect</a:t>
          </a:r>
        </a:p>
      </dsp:txBody>
      <dsp:txXfrm>
        <a:off x="129625" y="66527"/>
        <a:ext cx="1935626" cy="1229759"/>
      </dsp:txXfrm>
    </dsp:sp>
    <dsp:sp modelId="{D94515A7-3682-45ED-A092-B93749948859}">
      <dsp:nvSpPr>
        <dsp:cNvPr id="0" name=""/>
        <dsp:cNvSpPr/>
      </dsp:nvSpPr>
      <dsp:spPr>
        <a:xfrm rot="5400000">
          <a:off x="4594321" y="-643866"/>
          <a:ext cx="1090250" cy="541418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Don’t Panic 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Re-join using your link</a:t>
          </a:r>
        </a:p>
      </dsp:txBody>
      <dsp:txXfrm rot="-5400000">
        <a:off x="2432352" y="1571325"/>
        <a:ext cx="5360966" cy="983806"/>
      </dsp:txXfrm>
    </dsp:sp>
    <dsp:sp modelId="{3A284C39-1198-4098-8BFF-970BD414A6F2}">
      <dsp:nvSpPr>
        <dsp:cNvPr id="0" name=""/>
        <dsp:cNvSpPr/>
      </dsp:nvSpPr>
      <dsp:spPr>
        <a:xfrm>
          <a:off x="63098" y="1433019"/>
          <a:ext cx="2137124" cy="13628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If </a:t>
          </a:r>
          <a:r>
            <a:rPr lang="en-GB" sz="2000" b="1" kern="1200" dirty="0"/>
            <a:t>you</a:t>
          </a:r>
          <a:r>
            <a:rPr lang="en-GB" sz="2000" kern="1200" dirty="0"/>
            <a:t> Disconnect</a:t>
          </a:r>
        </a:p>
      </dsp:txBody>
      <dsp:txXfrm>
        <a:off x="129625" y="1499546"/>
        <a:ext cx="2004070" cy="1229759"/>
      </dsp:txXfrm>
    </dsp:sp>
    <dsp:sp modelId="{7E61068D-5114-4369-B758-E7D922461EC3}">
      <dsp:nvSpPr>
        <dsp:cNvPr id="0" name=""/>
        <dsp:cNvSpPr/>
      </dsp:nvSpPr>
      <dsp:spPr>
        <a:xfrm rot="5400000">
          <a:off x="4602933" y="846898"/>
          <a:ext cx="1090250" cy="539696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noProof="0" dirty="0">
              <a:hlinkClick xmlns:r="http://schemas.openxmlformats.org/officeDocument/2006/relationships" r:id="rId1"/>
            </a:rPr>
            <a:t>virtual.learningteam@qa.com</a:t>
          </a:r>
          <a:endParaRPr lang="en-GB" sz="1600" kern="1200" dirty="0"/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Chat link from your joining email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GB" sz="1600" kern="1200" dirty="0"/>
            <a:t>0203 908 2376 </a:t>
          </a:r>
        </a:p>
      </dsp:txBody>
      <dsp:txXfrm rot="-5400000">
        <a:off x="2449577" y="3053476"/>
        <a:ext cx="5343741" cy="983806"/>
      </dsp:txXfrm>
    </dsp:sp>
    <dsp:sp modelId="{55C38FB3-A1C4-4D99-9C00-43A58BB470EE}">
      <dsp:nvSpPr>
        <dsp:cNvPr id="0" name=""/>
        <dsp:cNvSpPr/>
      </dsp:nvSpPr>
      <dsp:spPr>
        <a:xfrm>
          <a:off x="63098" y="2866038"/>
          <a:ext cx="2171219" cy="13628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Contact</a:t>
          </a:r>
        </a:p>
      </dsp:txBody>
      <dsp:txXfrm>
        <a:off x="129625" y="2932565"/>
        <a:ext cx="2038165" cy="1229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0424" cy="50100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2815" y="0"/>
            <a:ext cx="2970424" cy="50100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95379-1203-4B1D-94FC-D4D0F52F1E5F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84374"/>
            <a:ext cx="2970424" cy="5010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2815" y="9484374"/>
            <a:ext cx="2970424" cy="5010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6EEC5-59A6-454E-93DD-6473A176BC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285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3.jpeg>
</file>

<file path=ppt/media/image14.jpeg>
</file>

<file path=ppt/media/image15.png>
</file>

<file path=ppt/media/image16.pn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0424" cy="50100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2815" y="0"/>
            <a:ext cx="2970424" cy="50100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A0D16-891E-4CAD-9077-149658A39E59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1247775"/>
            <a:ext cx="5991225" cy="3370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483" y="4805462"/>
            <a:ext cx="5483860" cy="39317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84374"/>
            <a:ext cx="2970424" cy="5010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2815" y="9484374"/>
            <a:ext cx="2970424" cy="5010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9A9C37-A2FB-4AC2-AA91-AF6E90133E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53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Replace with trainer photo and details of name, job title and email</a:t>
            </a:r>
          </a:p>
          <a:p>
            <a:endParaRPr lang="en-GB" dirty="0"/>
          </a:p>
          <a:p>
            <a:r>
              <a:rPr lang="en-GB" dirty="0"/>
              <a:t>Intro slides should be covered in less than 30 </a:t>
            </a:r>
            <a:r>
              <a:rPr lang="en-GB" dirty="0" err="1"/>
              <a:t>mins</a:t>
            </a:r>
            <a:r>
              <a:rPr lang="en-GB" dirty="0"/>
              <a:t>, ideally 20 </a:t>
            </a:r>
            <a:r>
              <a:rPr lang="en-GB" dirty="0" err="1"/>
              <a:t>mins</a:t>
            </a:r>
            <a:r>
              <a:rPr lang="en-GB" dirty="0"/>
              <a:t>. </a:t>
            </a:r>
          </a:p>
          <a:p>
            <a:endParaRPr lang="en-GB" dirty="0"/>
          </a:p>
          <a:p>
            <a:r>
              <a:rPr lang="en-GB" dirty="0"/>
              <a:t>Add dates </a:t>
            </a:r>
          </a:p>
          <a:p>
            <a:r>
              <a:rPr lang="en-GB" dirty="0"/>
              <a:t>Has start and end times but discuss break options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34330C0F-B562-4462-8544-12C6915174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42641017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Enter topics / modules from course outlines / objectives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C85CB0E6-A420-473D-8CDB-94FDEBD134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34963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OPTIONAL </a:t>
            </a:r>
          </a:p>
          <a:p>
            <a:endParaRPr lang="en-GB" dirty="0"/>
          </a:p>
          <a:p>
            <a:r>
              <a:rPr lang="en-GB" dirty="0"/>
              <a:t>Separate info to be covered later on accessing course materials: Mimeo / </a:t>
            </a:r>
            <a:r>
              <a:rPr lang="en-GB" dirty="0" err="1"/>
              <a:t>Skillpipe</a:t>
            </a:r>
            <a:r>
              <a:rPr lang="en-GB" dirty="0"/>
              <a:t>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50DFC0A5-C107-4F8C-B54E-705D31A7CD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3170862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OPTIONAL </a:t>
            </a:r>
          </a:p>
          <a:p>
            <a:endParaRPr lang="en-GB" dirty="0"/>
          </a:p>
          <a:p>
            <a:r>
              <a:rPr lang="en-GB" dirty="0"/>
              <a:t>Separate info to be covered later on accessing course materials: Mimeo / </a:t>
            </a:r>
            <a:r>
              <a:rPr lang="en-GB" dirty="0" err="1"/>
              <a:t>Skillpipe</a:t>
            </a:r>
            <a:r>
              <a:rPr lang="en-GB" dirty="0"/>
              <a:t>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3EE2951F-3807-4469-8D8F-A6E5020313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3921077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Introductions from learners should be short and punchy. </a:t>
            </a:r>
          </a:p>
          <a:p>
            <a:r>
              <a:rPr lang="en-GB" dirty="0"/>
              <a:t>If it’s a small group, verbal may work best. </a:t>
            </a:r>
          </a:p>
          <a:p>
            <a:r>
              <a:rPr lang="en-GB" dirty="0"/>
              <a:t>For larger groups, use any of the following slides to get them sharing info and using the WebEx online tools.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75205937-A367-4A57-8371-13E02AD1B4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3752625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14CA12D-9B48-464C-B468-71D03CE8614A}" type="slidenum">
              <a:rPr lang="en-GB" noProof="0" smtClean="0"/>
              <a:pPr lvl="0"/>
              <a:t>18</a:t>
            </a:fld>
            <a:endParaRPr lang="en-GB" noProof="0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86757F94-4531-44A5-BFC4-03F006C0F6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A99B27FA-AA29-44F2-8CF7-A59352EA25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126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OPTIONAL </a:t>
            </a:r>
          </a:p>
          <a:p>
            <a:endParaRPr lang="en-GB" dirty="0"/>
          </a:p>
          <a:p>
            <a:r>
              <a:rPr lang="en-GB" dirty="0"/>
              <a:t>Suitable for small groups. Verbal or chat window option for responses.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19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52D32E29-AE71-43D7-8012-CBEEC040B0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7085734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 learners to pick a lane and use annotation tools to type in info. Trainer can then summarise.</a:t>
            </a:r>
          </a:p>
          <a:p>
            <a:endParaRPr lang="en-GB" dirty="0"/>
          </a:p>
          <a:p>
            <a:pPr lvl="0"/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E62ADB-6D21-4F4C-99ED-3B4FD19802F1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5CCCA6EA-B916-4E20-BA05-11BAD0D72D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226961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21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6807B862-E73F-4A69-9555-DEBD86FAA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A6BD06F1-4348-4EA1-9C3B-D8CEB1A6B3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884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F9B52FD2-A394-483A-BB20-1539F9EC46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52E0B614-F278-478F-BB1C-0AA250F2B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18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This is relevant for WebEx Training, will be different for attendees using Teams.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Trainer: Ask everyone to change “Send To” to All Participants and use this setting throughout the course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Benefits: Everyone then sees questions, answers &amp; comments from everyone and feels more connected</a:t>
            </a:r>
          </a:p>
          <a:p>
            <a:pPr lvl="0"/>
            <a:r>
              <a:rPr lang="en-GB" dirty="0"/>
              <a:t>If participants can’t see “All Participants”, check it is ticked in Participants Menu / Assign Privileges</a:t>
            </a:r>
          </a:p>
          <a:p>
            <a:pPr lvl="0"/>
            <a:r>
              <a:rPr lang="en-GB" dirty="0"/>
              <a:t>When in </a:t>
            </a:r>
            <a:r>
              <a:rPr lang="en-GB" dirty="0" err="1"/>
              <a:t>screenshare</a:t>
            </a:r>
            <a:r>
              <a:rPr lang="en-GB" dirty="0"/>
              <a:t>, Chat window will be available from the toolbar at the top centre of the screen</a:t>
            </a:r>
          </a:p>
          <a:p>
            <a:pPr lvl="0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876BEB-65FD-4604-BBA0-0F30E704D318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7F47406E-6E2E-431B-A2CD-AF28084E87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789348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This is only relevant for WebEx Training.</a:t>
            </a:r>
          </a:p>
          <a:p>
            <a:endParaRPr lang="en-GB" dirty="0"/>
          </a:p>
          <a:p>
            <a:r>
              <a:rPr lang="en-GB" dirty="0"/>
              <a:t>Session Options / Feedback must be ticked to display panel</a:t>
            </a:r>
          </a:p>
          <a:p>
            <a:endParaRPr lang="en-GB" dirty="0"/>
          </a:p>
          <a:p>
            <a:r>
              <a:rPr lang="en-GB" dirty="0"/>
              <a:t>Use regularly to confirm understanding of a topic / ask a quick question / Coffee Cup when away etc..</a:t>
            </a:r>
          </a:p>
          <a:p>
            <a:r>
              <a:rPr lang="en-GB" dirty="0"/>
              <a:t>When in </a:t>
            </a:r>
            <a:r>
              <a:rPr lang="en-GB" dirty="0" err="1"/>
              <a:t>screenshare</a:t>
            </a:r>
            <a:r>
              <a:rPr lang="en-GB" dirty="0"/>
              <a:t>, Participants window will be available from the toolbar at the top centre of the screen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876BEB-65FD-4604-BBA0-0F30E704D318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990B208B-2986-4423-9ACF-8FBBFDD216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2833571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This is only relevant for WebEx Training.</a:t>
            </a:r>
          </a:p>
          <a:p>
            <a:endParaRPr lang="en-GB" dirty="0"/>
          </a:p>
          <a:p>
            <a:pPr lvl="0"/>
            <a:r>
              <a:rPr lang="en-GB" dirty="0"/>
              <a:t>Are they switched off? Participants Panel / Assign Privileges / Annotate must be ticked</a:t>
            </a:r>
          </a:p>
          <a:p>
            <a:pPr lvl="0"/>
            <a:r>
              <a:rPr lang="en-GB" dirty="0"/>
              <a:t>When in screenshare you must give them rights to annotate – on your Annotation Panel “All Attendees” must be ticked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B876BEB-65FD-4604-BBA0-0F30E704D318}" type="slidenum">
              <a:rPr lang="en-GB" noProof="0" smtClean="0"/>
              <a:pPr lvl="0"/>
              <a:t>5</a:t>
            </a:fld>
            <a:endParaRPr lang="en-GB" noProof="0" dirty="0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156C806F-E417-4220-9C3D-F0AA568634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855807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Slide Image Placeholder 5">
            <a:extLst>
              <a:ext uri="{FF2B5EF4-FFF2-40B4-BE49-F238E27FC236}">
                <a16:creationId xmlns:a16="http://schemas.microsoft.com/office/drawing/2014/main" id="{E5CA499A-75C6-464C-B26B-013598E288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" name="Notes Placeholder 6">
            <a:extLst>
              <a:ext uri="{FF2B5EF4-FFF2-40B4-BE49-F238E27FC236}">
                <a16:creationId xmlns:a16="http://schemas.microsoft.com/office/drawing/2014/main" id="{EF6356EC-B2B1-401B-B11B-472D21D765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341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Enter topics / modules from course outlines / objectives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C85CB0E6-A420-473D-8CDB-94FDEBD134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655567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Enter topics / modules from course outlines / objectives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C85CB0E6-A420-473D-8CDB-94FDEBD134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57350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Enter topics / modules from course outlines / objectives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9A9C37-A2FB-4AC2-AA91-AF6E90133E5E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7" name="Slide Image Placeholder 6">
            <a:extLst>
              <a:ext uri="{FF2B5EF4-FFF2-40B4-BE49-F238E27FC236}">
                <a16:creationId xmlns:a16="http://schemas.microsoft.com/office/drawing/2014/main" id="{C85CB0E6-A420-473D-8CDB-94FDEBD134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86140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0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0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er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0108" y="0"/>
            <a:ext cx="8222211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-1" y="0"/>
            <a:ext cx="4140000" cy="6858000"/>
          </a:xfrm>
          <a:prstGeom prst="rect">
            <a:avLst/>
          </a:prstGeom>
          <a:solidFill>
            <a:srgbClr val="20D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3525" y="365125"/>
            <a:ext cx="3671887" cy="3736857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218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Sidebar (Te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F3D0604-3EEB-7547-A86F-8B3EFC40A3EC}"/>
              </a:ext>
            </a:extLst>
          </p:cNvPr>
          <p:cNvSpPr/>
          <p:nvPr userDrawn="1"/>
        </p:nvSpPr>
        <p:spPr>
          <a:xfrm>
            <a:off x="384784" y="4504759"/>
            <a:ext cx="4321328" cy="1964632"/>
          </a:xfrm>
          <a:custGeom>
            <a:avLst/>
            <a:gdLst>
              <a:gd name="connsiteX0" fmla="*/ 1010833 w 1009650"/>
              <a:gd name="connsiteY0" fmla="*/ 229067 h 457200"/>
              <a:gd name="connsiteX1" fmla="*/ 972733 w 1009650"/>
              <a:gd name="connsiteY1" fmla="*/ 246593 h 457200"/>
              <a:gd name="connsiteX2" fmla="*/ 768072 w 1009650"/>
              <a:gd name="connsiteY2" fmla="*/ 348701 h 457200"/>
              <a:gd name="connsiteX3" fmla="*/ 658853 w 1009650"/>
              <a:gd name="connsiteY3" fmla="*/ 435887 h 457200"/>
              <a:gd name="connsiteX4" fmla="*/ 625770 w 1009650"/>
              <a:gd name="connsiteY4" fmla="*/ 457159 h 457200"/>
              <a:gd name="connsiteX5" fmla="*/ 594020 w 1009650"/>
              <a:gd name="connsiteY5" fmla="*/ 447126 h 457200"/>
              <a:gd name="connsiteX6" fmla="*/ 591352 w 1009650"/>
              <a:gd name="connsiteY6" fmla="*/ 428076 h 457200"/>
              <a:gd name="connsiteX7" fmla="*/ 620117 w 1009650"/>
              <a:gd name="connsiteY7" fmla="*/ 377721 h 457200"/>
              <a:gd name="connsiteX8" fmla="*/ 677966 w 1009650"/>
              <a:gd name="connsiteY8" fmla="*/ 290281 h 457200"/>
              <a:gd name="connsiteX9" fmla="*/ 688507 w 1009650"/>
              <a:gd name="connsiteY9" fmla="*/ 269136 h 457200"/>
              <a:gd name="connsiteX10" fmla="*/ 674410 w 1009650"/>
              <a:gd name="connsiteY10" fmla="*/ 241704 h 457200"/>
              <a:gd name="connsiteX11" fmla="*/ 636310 w 1009650"/>
              <a:gd name="connsiteY11" fmla="*/ 240307 h 457200"/>
              <a:gd name="connsiteX12" fmla="*/ 469495 w 1009650"/>
              <a:gd name="connsiteY12" fmla="*/ 274597 h 457200"/>
              <a:gd name="connsiteX13" fmla="*/ 356846 w 1009650"/>
              <a:gd name="connsiteY13" fmla="*/ 325905 h 457200"/>
              <a:gd name="connsiteX14" fmla="*/ 235752 w 1009650"/>
              <a:gd name="connsiteY14" fmla="*/ 378864 h 457200"/>
              <a:gd name="connsiteX15" fmla="*/ 118468 w 1009650"/>
              <a:gd name="connsiteY15" fmla="*/ 386611 h 457200"/>
              <a:gd name="connsiteX16" fmla="*/ 4168 w 1009650"/>
              <a:gd name="connsiteY16" fmla="*/ 268882 h 457200"/>
              <a:gd name="connsiteX17" fmla="*/ 25186 w 1009650"/>
              <a:gd name="connsiteY17" fmla="*/ 136802 h 457200"/>
              <a:gd name="connsiteX18" fmla="*/ 149075 w 1009650"/>
              <a:gd name="connsiteY18" fmla="*/ 68476 h 457200"/>
              <a:gd name="connsiteX19" fmla="*/ 296649 w 1009650"/>
              <a:gd name="connsiteY19" fmla="*/ 103464 h 457200"/>
              <a:gd name="connsiteX20" fmla="*/ 415076 w 1009650"/>
              <a:gd name="connsiteY20" fmla="*/ 161059 h 457200"/>
              <a:gd name="connsiteX21" fmla="*/ 572429 w 1009650"/>
              <a:gd name="connsiteY21" fmla="*/ 209255 h 457200"/>
              <a:gd name="connsiteX22" fmla="*/ 649836 w 1009650"/>
              <a:gd name="connsiteY22" fmla="*/ 219161 h 457200"/>
              <a:gd name="connsiteX23" fmla="*/ 675236 w 1009650"/>
              <a:gd name="connsiteY23" fmla="*/ 216812 h 457200"/>
              <a:gd name="connsiteX24" fmla="*/ 690125 w 1009650"/>
              <a:gd name="connsiteY24" fmla="*/ 195995 h 457200"/>
              <a:gd name="connsiteX25" fmla="*/ 688317 w 1009650"/>
              <a:gd name="connsiteY25" fmla="*/ 190586 h 457200"/>
              <a:gd name="connsiteX26" fmla="*/ 667934 w 1009650"/>
              <a:gd name="connsiteY26" fmla="*/ 151343 h 457200"/>
              <a:gd name="connsiteX27" fmla="*/ 603036 w 1009650"/>
              <a:gd name="connsiteY27" fmla="*/ 53871 h 457200"/>
              <a:gd name="connsiteX28" fmla="*/ 591098 w 1009650"/>
              <a:gd name="connsiteY28" fmla="*/ 30820 h 457200"/>
              <a:gd name="connsiteX29" fmla="*/ 608179 w 1009650"/>
              <a:gd name="connsiteY29" fmla="*/ 848 h 457200"/>
              <a:gd name="connsiteX30" fmla="*/ 649200 w 1009650"/>
              <a:gd name="connsiteY30" fmla="*/ 12977 h 457200"/>
              <a:gd name="connsiteX31" fmla="*/ 701905 w 1009650"/>
              <a:gd name="connsiteY31" fmla="*/ 60856 h 457200"/>
              <a:gd name="connsiteX32" fmla="*/ 813474 w 1009650"/>
              <a:gd name="connsiteY32" fmla="*/ 134389 h 457200"/>
              <a:gd name="connsiteX33" fmla="*/ 1006642 w 1009650"/>
              <a:gd name="connsiteY33" fmla="*/ 226972 h 457200"/>
              <a:gd name="connsiteX34" fmla="*/ 1010833 w 1009650"/>
              <a:gd name="connsiteY34" fmla="*/ 22906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457200">
                <a:moveTo>
                  <a:pt x="1010833" y="229067"/>
                </a:moveTo>
                <a:cubicBezTo>
                  <a:pt x="997434" y="235417"/>
                  <a:pt x="984925" y="240815"/>
                  <a:pt x="972733" y="246593"/>
                </a:cubicBezTo>
                <a:cubicBezTo>
                  <a:pt x="903581" y="278724"/>
                  <a:pt x="833668" y="309522"/>
                  <a:pt x="768072" y="348701"/>
                </a:cubicBezTo>
                <a:cubicBezTo>
                  <a:pt x="728311" y="373291"/>
                  <a:pt x="691642" y="402562"/>
                  <a:pt x="658853" y="435887"/>
                </a:cubicBezTo>
                <a:cubicBezTo>
                  <a:pt x="650022" y="445921"/>
                  <a:pt x="638563" y="453288"/>
                  <a:pt x="625770" y="457159"/>
                </a:cubicBezTo>
                <a:cubicBezTo>
                  <a:pt x="614145" y="459928"/>
                  <a:pt x="601942" y="456072"/>
                  <a:pt x="594020" y="447126"/>
                </a:cubicBezTo>
                <a:cubicBezTo>
                  <a:pt x="588841" y="442152"/>
                  <a:pt x="587739" y="434281"/>
                  <a:pt x="591352" y="428076"/>
                </a:cubicBezTo>
                <a:cubicBezTo>
                  <a:pt x="600559" y="411122"/>
                  <a:pt x="609703" y="393977"/>
                  <a:pt x="620117" y="377721"/>
                </a:cubicBezTo>
                <a:cubicBezTo>
                  <a:pt x="639167" y="348320"/>
                  <a:pt x="658853" y="319555"/>
                  <a:pt x="677966" y="290281"/>
                </a:cubicBezTo>
                <a:cubicBezTo>
                  <a:pt x="682182" y="283605"/>
                  <a:pt x="685714" y="276521"/>
                  <a:pt x="688507" y="269136"/>
                </a:cubicBezTo>
                <a:cubicBezTo>
                  <a:pt x="693714" y="255801"/>
                  <a:pt x="688507" y="244244"/>
                  <a:pt x="674410" y="241704"/>
                </a:cubicBezTo>
                <a:cubicBezTo>
                  <a:pt x="661836" y="239482"/>
                  <a:pt x="649014" y="239012"/>
                  <a:pt x="636310" y="240307"/>
                </a:cubicBezTo>
                <a:cubicBezTo>
                  <a:pt x="579541" y="245958"/>
                  <a:pt x="523090" y="254975"/>
                  <a:pt x="469495" y="274597"/>
                </a:cubicBezTo>
                <a:cubicBezTo>
                  <a:pt x="431081" y="289732"/>
                  <a:pt x="393480" y="306858"/>
                  <a:pt x="356846" y="325905"/>
                </a:cubicBezTo>
                <a:cubicBezTo>
                  <a:pt x="317159" y="344955"/>
                  <a:pt x="278233" y="366227"/>
                  <a:pt x="235752" y="378864"/>
                </a:cubicBezTo>
                <a:cubicBezTo>
                  <a:pt x="197915" y="391187"/>
                  <a:pt x="157597" y="393850"/>
                  <a:pt x="118468" y="386611"/>
                </a:cubicBezTo>
                <a:cubicBezTo>
                  <a:pt x="60224" y="373808"/>
                  <a:pt x="15244" y="327478"/>
                  <a:pt x="4168" y="268882"/>
                </a:cubicBezTo>
                <a:cubicBezTo>
                  <a:pt x="-4405" y="222463"/>
                  <a:pt x="-849" y="177505"/>
                  <a:pt x="25186" y="136802"/>
                </a:cubicBezTo>
                <a:cubicBezTo>
                  <a:pt x="53888" y="91971"/>
                  <a:pt x="95925" y="69746"/>
                  <a:pt x="149075" y="68476"/>
                </a:cubicBezTo>
                <a:cubicBezTo>
                  <a:pt x="202224" y="67206"/>
                  <a:pt x="249976" y="81557"/>
                  <a:pt x="296649" y="103464"/>
                </a:cubicBezTo>
                <a:cubicBezTo>
                  <a:pt x="336400" y="122133"/>
                  <a:pt x="375875" y="141331"/>
                  <a:pt x="415076" y="161059"/>
                </a:cubicBezTo>
                <a:cubicBezTo>
                  <a:pt x="464691" y="185237"/>
                  <a:pt x="517785" y="201499"/>
                  <a:pt x="572429" y="209255"/>
                </a:cubicBezTo>
                <a:cubicBezTo>
                  <a:pt x="598126" y="213234"/>
                  <a:pt x="623928" y="216536"/>
                  <a:pt x="649836" y="219161"/>
                </a:cubicBezTo>
                <a:cubicBezTo>
                  <a:pt x="658375" y="219866"/>
                  <a:pt x="666971" y="219071"/>
                  <a:pt x="675236" y="216812"/>
                </a:cubicBezTo>
                <a:cubicBezTo>
                  <a:pt x="685095" y="215175"/>
                  <a:pt x="691762" y="205855"/>
                  <a:pt x="690125" y="195995"/>
                </a:cubicBezTo>
                <a:cubicBezTo>
                  <a:pt x="689812" y="194108"/>
                  <a:pt x="689201" y="192282"/>
                  <a:pt x="688317" y="190586"/>
                </a:cubicBezTo>
                <a:cubicBezTo>
                  <a:pt x="682682" y="176935"/>
                  <a:pt x="675862" y="163803"/>
                  <a:pt x="667934" y="151343"/>
                </a:cubicBezTo>
                <a:cubicBezTo>
                  <a:pt x="646724" y="118577"/>
                  <a:pt x="624499" y="86446"/>
                  <a:pt x="603036" y="53871"/>
                </a:cubicBezTo>
                <a:cubicBezTo>
                  <a:pt x="598297" y="46605"/>
                  <a:pt x="594298" y="38883"/>
                  <a:pt x="591098" y="30820"/>
                </a:cubicBezTo>
                <a:cubicBezTo>
                  <a:pt x="584748" y="15771"/>
                  <a:pt x="592304" y="3833"/>
                  <a:pt x="608179" y="848"/>
                </a:cubicBezTo>
                <a:cubicBezTo>
                  <a:pt x="623012" y="-2026"/>
                  <a:pt x="638315" y="2499"/>
                  <a:pt x="649200" y="12977"/>
                </a:cubicBezTo>
                <a:cubicBezTo>
                  <a:pt x="666917" y="28788"/>
                  <a:pt x="683999" y="45298"/>
                  <a:pt x="701905" y="60856"/>
                </a:cubicBezTo>
                <a:cubicBezTo>
                  <a:pt x="735701" y="90165"/>
                  <a:pt x="773214" y="114889"/>
                  <a:pt x="813474" y="134389"/>
                </a:cubicBezTo>
                <a:cubicBezTo>
                  <a:pt x="877674" y="165631"/>
                  <a:pt x="942253" y="196111"/>
                  <a:pt x="1006642" y="226972"/>
                </a:cubicBezTo>
                <a:cubicBezTo>
                  <a:pt x="1007785" y="227226"/>
                  <a:pt x="1008801" y="227924"/>
                  <a:pt x="1010833" y="229067"/>
                </a:cubicBezTo>
                <a:close/>
              </a:path>
            </a:pathLst>
          </a:custGeom>
          <a:solidFill>
            <a:srgbClr val="09EDB8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18" y="365125"/>
            <a:ext cx="3468298" cy="3736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365125"/>
            <a:ext cx="6733684" cy="60522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400" b="0"/>
            </a:lvl1pPr>
            <a:lvl2pPr marL="180000" indent="-180000">
              <a:buFont typeface="Arial" panose="020B0604020202020204" pitchFamily="34" charset="0"/>
              <a:buChar char="•"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5668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Sidebar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F3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5030515"/>
            <a:ext cx="2361189" cy="132089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0" y="5379138"/>
            <a:ext cx="2746241" cy="133200"/>
          </a:xfrm>
          <a:prstGeom prst="rect">
            <a:avLst/>
          </a:prstGeom>
          <a:solidFill>
            <a:srgbClr val="F8D2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1534165" y="4568506"/>
            <a:ext cx="2424152" cy="1401684"/>
            <a:chOff x="7799133" y="1870745"/>
            <a:chExt cx="1010349" cy="584292"/>
          </a:xfrm>
          <a:solidFill>
            <a:srgbClr val="F8D237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60218" y="365125"/>
            <a:ext cx="3468298" cy="3736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365125"/>
            <a:ext cx="6733684" cy="60522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400" b="0"/>
            </a:lvl1pPr>
            <a:lvl2pPr marL="180000" indent="-180000">
              <a:buFont typeface="Arial" panose="020B0604020202020204" pitchFamily="34" charset="0"/>
              <a:buChar char="•"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8673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Sidebar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28C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5B5D0DF-4895-DB4F-85D9-C3FFDE55B8C8}"/>
              </a:ext>
            </a:extLst>
          </p:cNvPr>
          <p:cNvSpPr/>
          <p:nvPr userDrawn="1"/>
        </p:nvSpPr>
        <p:spPr>
          <a:xfrm>
            <a:off x="384784" y="4708688"/>
            <a:ext cx="4136901" cy="1728688"/>
          </a:xfrm>
          <a:custGeom>
            <a:avLst/>
            <a:gdLst>
              <a:gd name="connsiteX0" fmla="*/ 1041083 w 1035050"/>
              <a:gd name="connsiteY0" fmla="*/ 232283 h 527050"/>
              <a:gd name="connsiteX1" fmla="*/ 1041083 w 1035050"/>
              <a:gd name="connsiteY1" fmla="*/ 300545 h 527050"/>
              <a:gd name="connsiteX2" fmla="*/ 807403 w 1035050"/>
              <a:gd name="connsiteY2" fmla="*/ 532448 h 527050"/>
              <a:gd name="connsiteX3" fmla="*/ 738569 w 1035050"/>
              <a:gd name="connsiteY3" fmla="*/ 532448 h 527050"/>
              <a:gd name="connsiteX4" fmla="*/ 849249 w 1035050"/>
              <a:gd name="connsiteY4" fmla="*/ 300545 h 527050"/>
              <a:gd name="connsiteX5" fmla="*/ 564071 w 1035050"/>
              <a:gd name="connsiteY5" fmla="*/ 300545 h 527050"/>
              <a:gd name="connsiteX6" fmla="*/ 330454 w 1035050"/>
              <a:gd name="connsiteY6" fmla="*/ 532448 h 527050"/>
              <a:gd name="connsiteX7" fmla="*/ 261430 w 1035050"/>
              <a:gd name="connsiteY7" fmla="*/ 532448 h 527050"/>
              <a:gd name="connsiteX8" fmla="*/ 355854 w 1035050"/>
              <a:gd name="connsiteY8" fmla="*/ 314769 h 527050"/>
              <a:gd name="connsiteX9" fmla="*/ 202819 w 1035050"/>
              <a:gd name="connsiteY9" fmla="*/ 532448 h 527050"/>
              <a:gd name="connsiteX10" fmla="*/ 134049 w 1035050"/>
              <a:gd name="connsiteY10" fmla="*/ 532448 h 527050"/>
              <a:gd name="connsiteX11" fmla="*/ 232220 w 1035050"/>
              <a:gd name="connsiteY11" fmla="*/ 311277 h 527050"/>
              <a:gd name="connsiteX12" fmla="*/ 68771 w 1035050"/>
              <a:gd name="connsiteY12" fmla="*/ 532448 h 527050"/>
              <a:gd name="connsiteX13" fmla="*/ 0 w 1035050"/>
              <a:gd name="connsiteY13" fmla="*/ 532448 h 527050"/>
              <a:gd name="connsiteX14" fmla="*/ 162751 w 1035050"/>
              <a:gd name="connsiteY14" fmla="*/ 266192 h 527050"/>
              <a:gd name="connsiteX15" fmla="*/ 0 w 1035050"/>
              <a:gd name="connsiteY15" fmla="*/ 0 h 527050"/>
              <a:gd name="connsiteX16" fmla="*/ 68771 w 1035050"/>
              <a:gd name="connsiteY16" fmla="*/ 0 h 527050"/>
              <a:gd name="connsiteX17" fmla="*/ 231712 w 1035050"/>
              <a:gd name="connsiteY17" fmla="*/ 221107 h 527050"/>
              <a:gd name="connsiteX18" fmla="*/ 134049 w 1035050"/>
              <a:gd name="connsiteY18" fmla="*/ 381 h 527050"/>
              <a:gd name="connsiteX19" fmla="*/ 202819 w 1035050"/>
              <a:gd name="connsiteY19" fmla="*/ 381 h 527050"/>
              <a:gd name="connsiteX20" fmla="*/ 355918 w 1035050"/>
              <a:gd name="connsiteY20" fmla="*/ 218059 h 527050"/>
              <a:gd name="connsiteX21" fmla="*/ 261430 w 1035050"/>
              <a:gd name="connsiteY21" fmla="*/ 381 h 527050"/>
              <a:gd name="connsiteX22" fmla="*/ 330264 w 1035050"/>
              <a:gd name="connsiteY22" fmla="*/ 381 h 527050"/>
              <a:gd name="connsiteX23" fmla="*/ 564071 w 1035050"/>
              <a:gd name="connsiteY23" fmla="*/ 232283 h 527050"/>
              <a:gd name="connsiteX24" fmla="*/ 849440 w 1035050"/>
              <a:gd name="connsiteY24" fmla="*/ 232283 h 527050"/>
              <a:gd name="connsiteX25" fmla="*/ 738759 w 1035050"/>
              <a:gd name="connsiteY25" fmla="*/ 381 h 527050"/>
              <a:gd name="connsiteX26" fmla="*/ 807593 w 1035050"/>
              <a:gd name="connsiteY26" fmla="*/ 381 h 527050"/>
              <a:gd name="connsiteX27" fmla="*/ 1041083 w 1035050"/>
              <a:gd name="connsiteY27" fmla="*/ 232283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035050" h="527050">
                <a:moveTo>
                  <a:pt x="1041083" y="232283"/>
                </a:moveTo>
                <a:lnTo>
                  <a:pt x="1041083" y="300545"/>
                </a:lnTo>
                <a:cubicBezTo>
                  <a:pt x="912573" y="300194"/>
                  <a:pt x="808032" y="403939"/>
                  <a:pt x="807403" y="532448"/>
                </a:cubicBezTo>
                <a:lnTo>
                  <a:pt x="738569" y="532448"/>
                </a:lnTo>
                <a:cubicBezTo>
                  <a:pt x="738665" y="442426"/>
                  <a:pt x="779322" y="357240"/>
                  <a:pt x="849249" y="300545"/>
                </a:cubicBezTo>
                <a:lnTo>
                  <a:pt x="564071" y="300545"/>
                </a:lnTo>
                <a:cubicBezTo>
                  <a:pt x="435571" y="300194"/>
                  <a:pt x="331049" y="403949"/>
                  <a:pt x="330454" y="532448"/>
                </a:cubicBezTo>
                <a:lnTo>
                  <a:pt x="261430" y="532448"/>
                </a:lnTo>
                <a:cubicBezTo>
                  <a:pt x="261469" y="449957"/>
                  <a:pt x="295649" y="371162"/>
                  <a:pt x="355854" y="314769"/>
                </a:cubicBezTo>
                <a:cubicBezTo>
                  <a:pt x="264255" y="348074"/>
                  <a:pt x="203155" y="434982"/>
                  <a:pt x="202819" y="532448"/>
                </a:cubicBezTo>
                <a:lnTo>
                  <a:pt x="134049" y="532448"/>
                </a:lnTo>
                <a:cubicBezTo>
                  <a:pt x="134077" y="448170"/>
                  <a:pt x="169736" y="367833"/>
                  <a:pt x="232220" y="311277"/>
                </a:cubicBezTo>
                <a:cubicBezTo>
                  <a:pt x="135308" y="341431"/>
                  <a:pt x="69149" y="430954"/>
                  <a:pt x="68771" y="532448"/>
                </a:cubicBezTo>
                <a:lnTo>
                  <a:pt x="0" y="532448"/>
                </a:lnTo>
                <a:cubicBezTo>
                  <a:pt x="242" y="420258"/>
                  <a:pt x="63014" y="317565"/>
                  <a:pt x="162751" y="266192"/>
                </a:cubicBezTo>
                <a:cubicBezTo>
                  <a:pt x="63024" y="214841"/>
                  <a:pt x="251" y="112170"/>
                  <a:pt x="0" y="0"/>
                </a:cubicBezTo>
                <a:lnTo>
                  <a:pt x="68771" y="0"/>
                </a:lnTo>
                <a:cubicBezTo>
                  <a:pt x="69086" y="101339"/>
                  <a:pt x="135011" y="190797"/>
                  <a:pt x="231712" y="221107"/>
                </a:cubicBezTo>
                <a:cubicBezTo>
                  <a:pt x="169531" y="164565"/>
                  <a:pt x="134072" y="84425"/>
                  <a:pt x="134049" y="381"/>
                </a:cubicBezTo>
                <a:lnTo>
                  <a:pt x="202819" y="381"/>
                </a:lnTo>
                <a:cubicBezTo>
                  <a:pt x="203128" y="97875"/>
                  <a:pt x="264269" y="184807"/>
                  <a:pt x="355918" y="218059"/>
                </a:cubicBezTo>
                <a:cubicBezTo>
                  <a:pt x="295689" y="161678"/>
                  <a:pt x="261486" y="82882"/>
                  <a:pt x="261430" y="381"/>
                </a:cubicBezTo>
                <a:lnTo>
                  <a:pt x="330264" y="381"/>
                </a:lnTo>
                <a:cubicBezTo>
                  <a:pt x="330893" y="128940"/>
                  <a:pt x="435511" y="232705"/>
                  <a:pt x="564071" y="232283"/>
                </a:cubicBezTo>
                <a:lnTo>
                  <a:pt x="849440" y="232283"/>
                </a:lnTo>
                <a:cubicBezTo>
                  <a:pt x="779505" y="175595"/>
                  <a:pt x="738847" y="90405"/>
                  <a:pt x="738759" y="381"/>
                </a:cubicBezTo>
                <a:lnTo>
                  <a:pt x="807593" y="381"/>
                </a:lnTo>
                <a:cubicBezTo>
                  <a:pt x="808223" y="128815"/>
                  <a:pt x="912647" y="232530"/>
                  <a:pt x="1041083" y="232283"/>
                </a:cubicBezTo>
                <a:close/>
              </a:path>
            </a:pathLst>
          </a:custGeom>
          <a:solidFill>
            <a:srgbClr val="00405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60218" y="365125"/>
            <a:ext cx="3468298" cy="3736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365125"/>
            <a:ext cx="6733684" cy="60522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400" b="0"/>
            </a:lvl1pPr>
            <a:lvl2pPr marL="180000" indent="-180000">
              <a:buFont typeface="Arial" panose="020B0604020202020204" pitchFamily="34" charset="0"/>
              <a:buChar char="•"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8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84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Sidebar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365125"/>
            <a:ext cx="6733684" cy="60522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400" b="0"/>
            </a:lvl1pPr>
            <a:lvl2pPr marL="180000" indent="-180000">
              <a:buFont typeface="Arial" panose="020B0604020202020204" pitchFamily="34" charset="0"/>
              <a:buChar char="•"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E00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60218" y="365125"/>
            <a:ext cx="3468298" cy="3736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1C13B23-0164-1C4E-9E7A-3F1ECA7824F7}"/>
              </a:ext>
            </a:extLst>
          </p:cNvPr>
          <p:cNvGrpSpPr/>
          <p:nvPr userDrawn="1"/>
        </p:nvGrpSpPr>
        <p:grpSpPr>
          <a:xfrm>
            <a:off x="2327195" y="4606108"/>
            <a:ext cx="2293146" cy="1326143"/>
            <a:chOff x="7799133" y="1870745"/>
            <a:chExt cx="1010349" cy="584292"/>
          </a:xfrm>
          <a:solidFill>
            <a:srgbClr val="FF004C"/>
          </a:solidFill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F450B4C-241D-A544-BBEF-175E01D6A139}"/>
                </a:ext>
              </a:extLst>
            </p:cNvPr>
            <p:cNvSpPr/>
            <p:nvPr/>
          </p:nvSpPr>
          <p:spPr>
            <a:xfrm>
              <a:off x="7799260" y="1870745"/>
              <a:ext cx="749300" cy="247650"/>
            </a:xfrm>
            <a:custGeom>
              <a:avLst/>
              <a:gdLst>
                <a:gd name="connsiteX0" fmla="*/ 749871 w 749300"/>
                <a:gd name="connsiteY0" fmla="*/ 248186 h 247650"/>
                <a:gd name="connsiteX1" fmla="*/ 0 w 749300"/>
                <a:gd name="connsiteY1" fmla="*/ 248186 h 247650"/>
                <a:gd name="connsiteX2" fmla="*/ 0 w 749300"/>
                <a:gd name="connsiteY2" fmla="*/ 192497 h 247650"/>
                <a:gd name="connsiteX3" fmla="*/ 603885 w 749300"/>
                <a:gd name="connsiteY3" fmla="*/ 192497 h 247650"/>
                <a:gd name="connsiteX4" fmla="*/ 457200 w 749300"/>
                <a:gd name="connsiteY4" fmla="*/ 219 h 247650"/>
                <a:gd name="connsiteX5" fmla="*/ 515239 w 749300"/>
                <a:gd name="connsiteY5" fmla="*/ 219 h 247650"/>
                <a:gd name="connsiteX6" fmla="*/ 535495 w 749300"/>
                <a:gd name="connsiteY6" fmla="*/ 12347 h 247650"/>
                <a:gd name="connsiteX7" fmla="*/ 600011 w 749300"/>
                <a:gd name="connsiteY7" fmla="*/ 105057 h 247650"/>
                <a:gd name="connsiteX8" fmla="*/ 744030 w 749300"/>
                <a:gd name="connsiteY8" fmla="*/ 242090 h 247650"/>
                <a:gd name="connsiteX9" fmla="*/ 749236 w 749300"/>
                <a:gd name="connsiteY9" fmla="*/ 246535 h 247650"/>
                <a:gd name="connsiteX10" fmla="*/ 749871 w 749300"/>
                <a:gd name="connsiteY10" fmla="*/ 248186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9300" h="247650">
                  <a:moveTo>
                    <a:pt x="749871" y="248186"/>
                  </a:moveTo>
                  <a:lnTo>
                    <a:pt x="0" y="248186"/>
                  </a:lnTo>
                  <a:lnTo>
                    <a:pt x="0" y="192497"/>
                  </a:lnTo>
                  <a:lnTo>
                    <a:pt x="603885" y="192497"/>
                  </a:lnTo>
                  <a:cubicBezTo>
                    <a:pt x="546036" y="134140"/>
                    <a:pt x="492760" y="74768"/>
                    <a:pt x="457200" y="219"/>
                  </a:cubicBezTo>
                  <a:cubicBezTo>
                    <a:pt x="477583" y="219"/>
                    <a:pt x="496443" y="854"/>
                    <a:pt x="515239" y="219"/>
                  </a:cubicBezTo>
                  <a:cubicBezTo>
                    <a:pt x="524031" y="-1141"/>
                    <a:pt x="532543" y="3956"/>
                    <a:pt x="535495" y="12347"/>
                  </a:cubicBezTo>
                  <a:cubicBezTo>
                    <a:pt x="553057" y="45816"/>
                    <a:pt x="574730" y="76961"/>
                    <a:pt x="600011" y="105057"/>
                  </a:cubicBezTo>
                  <a:cubicBezTo>
                    <a:pt x="643639" y="155126"/>
                    <a:pt x="691855" y="201004"/>
                    <a:pt x="744030" y="242090"/>
                  </a:cubicBezTo>
                  <a:cubicBezTo>
                    <a:pt x="745808" y="243551"/>
                    <a:pt x="747585" y="245011"/>
                    <a:pt x="749236" y="246535"/>
                  </a:cubicBezTo>
                  <a:cubicBezTo>
                    <a:pt x="749554" y="246599"/>
                    <a:pt x="749554" y="247170"/>
                    <a:pt x="749871" y="248186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B9C1B07-7BAD-DD4F-97E1-2FD89B2D1C40}"/>
                </a:ext>
              </a:extLst>
            </p:cNvPr>
            <p:cNvSpPr/>
            <p:nvPr/>
          </p:nvSpPr>
          <p:spPr>
            <a:xfrm>
              <a:off x="7799133" y="2208657"/>
              <a:ext cx="749300" cy="241300"/>
            </a:xfrm>
            <a:custGeom>
              <a:avLst/>
              <a:gdLst>
                <a:gd name="connsiteX0" fmla="*/ 601091 w 749300"/>
                <a:gd name="connsiteY0" fmla="*/ 55689 h 241300"/>
                <a:gd name="connsiteX1" fmla="*/ 0 w 749300"/>
                <a:gd name="connsiteY1" fmla="*/ 55689 h 241300"/>
                <a:gd name="connsiteX2" fmla="*/ 0 w 749300"/>
                <a:gd name="connsiteY2" fmla="*/ 0 h 241300"/>
                <a:gd name="connsiteX3" fmla="*/ 751269 w 749300"/>
                <a:gd name="connsiteY3" fmla="*/ 0 h 241300"/>
                <a:gd name="connsiteX4" fmla="*/ 720598 w 749300"/>
                <a:gd name="connsiteY4" fmla="*/ 25845 h 241300"/>
                <a:gd name="connsiteX5" fmla="*/ 586550 w 749300"/>
                <a:gd name="connsiteY5" fmla="*/ 159893 h 241300"/>
                <a:gd name="connsiteX6" fmla="*/ 531813 w 749300"/>
                <a:gd name="connsiteY6" fmla="*/ 241871 h 241300"/>
                <a:gd name="connsiteX7" fmla="*/ 524701 w 749300"/>
                <a:gd name="connsiteY7" fmla="*/ 246824 h 241300"/>
                <a:gd name="connsiteX8" fmla="*/ 461835 w 749300"/>
                <a:gd name="connsiteY8" fmla="*/ 246824 h 241300"/>
                <a:gd name="connsiteX9" fmla="*/ 458216 w 749300"/>
                <a:gd name="connsiteY9" fmla="*/ 246317 h 241300"/>
                <a:gd name="connsiteX10" fmla="*/ 522478 w 749300"/>
                <a:gd name="connsiteY10" fmla="*/ 144717 h 241300"/>
                <a:gd name="connsiteX11" fmla="*/ 601091 w 749300"/>
                <a:gd name="connsiteY11" fmla="*/ 55689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300" h="241300">
                  <a:moveTo>
                    <a:pt x="601091" y="55689"/>
                  </a:moveTo>
                  <a:lnTo>
                    <a:pt x="0" y="55689"/>
                  </a:lnTo>
                  <a:lnTo>
                    <a:pt x="0" y="0"/>
                  </a:lnTo>
                  <a:lnTo>
                    <a:pt x="751269" y="0"/>
                  </a:lnTo>
                  <a:cubicBezTo>
                    <a:pt x="740220" y="9335"/>
                    <a:pt x="730377" y="17526"/>
                    <a:pt x="720598" y="25845"/>
                  </a:cubicBezTo>
                  <a:cubicBezTo>
                    <a:pt x="672008" y="66441"/>
                    <a:pt x="627146" y="111303"/>
                    <a:pt x="586550" y="159893"/>
                  </a:cubicBezTo>
                  <a:cubicBezTo>
                    <a:pt x="565442" y="185196"/>
                    <a:pt x="547093" y="212678"/>
                    <a:pt x="531813" y="241871"/>
                  </a:cubicBezTo>
                  <a:cubicBezTo>
                    <a:pt x="530328" y="244527"/>
                    <a:pt x="527706" y="246353"/>
                    <a:pt x="524701" y="246824"/>
                  </a:cubicBezTo>
                  <a:cubicBezTo>
                    <a:pt x="503746" y="247205"/>
                    <a:pt x="482791" y="246824"/>
                    <a:pt x="461835" y="246824"/>
                  </a:cubicBezTo>
                  <a:cubicBezTo>
                    <a:pt x="460621" y="246721"/>
                    <a:pt x="459412" y="246551"/>
                    <a:pt x="458216" y="246317"/>
                  </a:cubicBezTo>
                  <a:cubicBezTo>
                    <a:pt x="475005" y="209733"/>
                    <a:pt x="496619" y="175563"/>
                    <a:pt x="522478" y="144717"/>
                  </a:cubicBezTo>
                  <a:cubicBezTo>
                    <a:pt x="547751" y="114554"/>
                    <a:pt x="574802" y="85471"/>
                    <a:pt x="601091" y="55689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7BA7C41-EA1C-2F4D-90C7-EC472AB85B8A}"/>
                </a:ext>
              </a:extLst>
            </p:cNvPr>
            <p:cNvSpPr/>
            <p:nvPr/>
          </p:nvSpPr>
          <p:spPr>
            <a:xfrm>
              <a:off x="8428482" y="1870837"/>
              <a:ext cx="381000" cy="584200"/>
            </a:xfrm>
            <a:custGeom>
              <a:avLst/>
              <a:gdLst>
                <a:gd name="connsiteX0" fmla="*/ 275717 w 381000"/>
                <a:gd name="connsiteY0" fmla="*/ 292862 h 584200"/>
                <a:gd name="connsiteX1" fmla="*/ 0 w 381000"/>
                <a:gd name="connsiteY1" fmla="*/ 762 h 584200"/>
                <a:gd name="connsiteX2" fmla="*/ 5779 w 381000"/>
                <a:gd name="connsiteY2" fmla="*/ 0 h 584200"/>
                <a:gd name="connsiteX3" fmla="*/ 65532 w 381000"/>
                <a:gd name="connsiteY3" fmla="*/ 0 h 584200"/>
                <a:gd name="connsiteX4" fmla="*/ 73089 w 381000"/>
                <a:gd name="connsiteY4" fmla="*/ 4191 h 584200"/>
                <a:gd name="connsiteX5" fmla="*/ 202629 w 381000"/>
                <a:gd name="connsiteY5" fmla="*/ 164973 h 584200"/>
                <a:gd name="connsiteX6" fmla="*/ 377889 w 381000"/>
                <a:gd name="connsiteY6" fmla="*/ 290449 h 584200"/>
                <a:gd name="connsiteX7" fmla="*/ 381318 w 381000"/>
                <a:gd name="connsiteY7" fmla="*/ 292481 h 584200"/>
                <a:gd name="connsiteX8" fmla="*/ 340043 w 381000"/>
                <a:gd name="connsiteY8" fmla="*/ 317881 h 584200"/>
                <a:gd name="connsiteX9" fmla="*/ 126238 w 381000"/>
                <a:gd name="connsiteY9" fmla="*/ 500698 h 584200"/>
                <a:gd name="connsiteX10" fmla="*/ 74358 w 381000"/>
                <a:gd name="connsiteY10" fmla="*/ 579120 h 584200"/>
                <a:gd name="connsiteX11" fmla="*/ 65024 w 381000"/>
                <a:gd name="connsiteY11" fmla="*/ 584708 h 584200"/>
                <a:gd name="connsiteX12" fmla="*/ 0 w 381000"/>
                <a:gd name="connsiteY12" fmla="*/ 584708 h 584200"/>
                <a:gd name="connsiteX13" fmla="*/ 275717 w 381000"/>
                <a:gd name="connsiteY13" fmla="*/ 292862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000" h="584200">
                  <a:moveTo>
                    <a:pt x="275717" y="292862"/>
                  </a:moveTo>
                  <a:cubicBezTo>
                    <a:pt x="157290" y="220155"/>
                    <a:pt x="68517" y="120840"/>
                    <a:pt x="0" y="762"/>
                  </a:cubicBezTo>
                  <a:cubicBezTo>
                    <a:pt x="1912" y="408"/>
                    <a:pt x="3840" y="154"/>
                    <a:pt x="5779" y="0"/>
                  </a:cubicBezTo>
                  <a:cubicBezTo>
                    <a:pt x="25654" y="0"/>
                    <a:pt x="45593" y="0"/>
                    <a:pt x="65532" y="0"/>
                  </a:cubicBezTo>
                  <a:cubicBezTo>
                    <a:pt x="68552" y="194"/>
                    <a:pt x="71325" y="1732"/>
                    <a:pt x="73089" y="4191"/>
                  </a:cubicBezTo>
                  <a:cubicBezTo>
                    <a:pt x="105855" y="66230"/>
                    <a:pt x="150940" y="118491"/>
                    <a:pt x="202629" y="164973"/>
                  </a:cubicBezTo>
                  <a:cubicBezTo>
                    <a:pt x="256618" y="212664"/>
                    <a:pt x="315344" y="254708"/>
                    <a:pt x="377889" y="290449"/>
                  </a:cubicBezTo>
                  <a:lnTo>
                    <a:pt x="381318" y="292481"/>
                  </a:lnTo>
                  <a:cubicBezTo>
                    <a:pt x="367221" y="301180"/>
                    <a:pt x="353568" y="309372"/>
                    <a:pt x="340043" y="317881"/>
                  </a:cubicBezTo>
                  <a:cubicBezTo>
                    <a:pt x="260224" y="368681"/>
                    <a:pt x="186246" y="426593"/>
                    <a:pt x="126238" y="500698"/>
                  </a:cubicBezTo>
                  <a:cubicBezTo>
                    <a:pt x="106331" y="525012"/>
                    <a:pt x="88949" y="551288"/>
                    <a:pt x="74358" y="579120"/>
                  </a:cubicBezTo>
                  <a:cubicBezTo>
                    <a:pt x="72939" y="582938"/>
                    <a:pt x="69060" y="585261"/>
                    <a:pt x="65024" y="584708"/>
                  </a:cubicBezTo>
                  <a:cubicBezTo>
                    <a:pt x="43879" y="584391"/>
                    <a:pt x="22733" y="584708"/>
                    <a:pt x="0" y="584708"/>
                  </a:cubicBezTo>
                  <a:cubicBezTo>
                    <a:pt x="68517" y="464693"/>
                    <a:pt x="157862" y="365951"/>
                    <a:pt x="275717" y="292862"/>
                  </a:cubicBez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" name="Rectangle 2"/>
          <p:cNvSpPr/>
          <p:nvPr userDrawn="1"/>
        </p:nvSpPr>
        <p:spPr>
          <a:xfrm>
            <a:off x="-11069" y="5042941"/>
            <a:ext cx="2506981" cy="126517"/>
          </a:xfrm>
          <a:prstGeom prst="rect">
            <a:avLst/>
          </a:prstGeom>
          <a:solidFill>
            <a:srgbClr val="FF0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0" y="5374222"/>
            <a:ext cx="2506981" cy="126000"/>
          </a:xfrm>
          <a:prstGeom prst="rect">
            <a:avLst/>
          </a:prstGeom>
          <a:solidFill>
            <a:srgbClr val="FF00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609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Image (Te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00EDB3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063" y="681645"/>
            <a:ext cx="6143484" cy="1047402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6139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Imag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73063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28CFF9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73063" y="681645"/>
            <a:ext cx="6143484" cy="10474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48676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Image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854197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F1612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73063" y="681645"/>
            <a:ext cx="6143484" cy="10474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1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56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Image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063" y="1892635"/>
            <a:ext cx="6143484" cy="43763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 b="0"/>
            </a:lvl1pPr>
            <a:lvl2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2000" b="0"/>
            </a:lvl2pPr>
            <a:lvl3pPr>
              <a:lnSpc>
                <a:spcPct val="100000"/>
              </a:lnSpc>
              <a:defRPr sz="1800" b="0"/>
            </a:lvl3pPr>
            <a:lvl4pPr>
              <a:lnSpc>
                <a:spcPct val="100000"/>
              </a:lnSpc>
              <a:defRPr sz="1800" b="0"/>
            </a:lvl4pPr>
            <a:lvl5pPr>
              <a:lnSpc>
                <a:spcPct val="100000"/>
              </a:lnSpc>
              <a:defRPr sz="1800" b="0"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49837D3-F6DB-DB49-B987-A2004B061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67959" y="0"/>
            <a:ext cx="5224040" cy="68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75715"/>
            <a:ext cx="1089126" cy="809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44E23D4-CD16-B448-8F0A-11F5CE4FAB4C}"/>
              </a:ext>
            </a:extLst>
          </p:cNvPr>
          <p:cNvSpPr/>
          <p:nvPr userDrawn="1"/>
        </p:nvSpPr>
        <p:spPr>
          <a:xfrm>
            <a:off x="3229535" y="4488657"/>
            <a:ext cx="3729957" cy="2369343"/>
          </a:xfrm>
          <a:custGeom>
            <a:avLst/>
            <a:gdLst>
              <a:gd name="connsiteX0" fmla="*/ 117151 w 1009650"/>
              <a:gd name="connsiteY0" fmla="*/ 24275 h 641350"/>
              <a:gd name="connsiteX1" fmla="*/ 692 w 1009650"/>
              <a:gd name="connsiteY1" fmla="*/ 235603 h 641350"/>
              <a:gd name="connsiteX2" fmla="*/ 208781 w 1009650"/>
              <a:gd name="connsiteY2" fmla="*/ 429659 h 641350"/>
              <a:gd name="connsiteX3" fmla="*/ 350450 w 1009650"/>
              <a:gd name="connsiteY3" fmla="*/ 429659 h 641350"/>
              <a:gd name="connsiteX4" fmla="*/ 350450 w 1009650"/>
              <a:gd name="connsiteY4" fmla="*/ 641432 h 641350"/>
              <a:gd name="connsiteX5" fmla="*/ 428301 w 1009650"/>
              <a:gd name="connsiteY5" fmla="*/ 641432 h 641350"/>
              <a:gd name="connsiteX6" fmla="*/ 428301 w 1009650"/>
              <a:gd name="connsiteY6" fmla="*/ 430358 h 641350"/>
              <a:gd name="connsiteX7" fmla="*/ 777551 w 1009650"/>
              <a:gd name="connsiteY7" fmla="*/ 430358 h 641350"/>
              <a:gd name="connsiteX8" fmla="*/ 652519 w 1009650"/>
              <a:gd name="connsiteY8" fmla="*/ 640352 h 641350"/>
              <a:gd name="connsiteX9" fmla="*/ 698747 w 1009650"/>
              <a:gd name="connsiteY9" fmla="*/ 640352 h 641350"/>
              <a:gd name="connsiteX10" fmla="*/ 713225 w 1009650"/>
              <a:gd name="connsiteY10" fmla="*/ 633050 h 641350"/>
              <a:gd name="connsiteX11" fmla="*/ 864800 w 1009650"/>
              <a:gd name="connsiteY11" fmla="*/ 484206 h 641350"/>
              <a:gd name="connsiteX12" fmla="*/ 1004881 w 1009650"/>
              <a:gd name="connsiteY12" fmla="*/ 412641 h 641350"/>
              <a:gd name="connsiteX13" fmla="*/ 1011231 w 1009650"/>
              <a:gd name="connsiteY13" fmla="*/ 402608 h 641350"/>
              <a:gd name="connsiteX14" fmla="*/ 1011231 w 1009650"/>
              <a:gd name="connsiteY14" fmla="*/ 379685 h 641350"/>
              <a:gd name="connsiteX15" fmla="*/ 1003547 w 1009650"/>
              <a:gd name="connsiteY15" fmla="*/ 368826 h 641350"/>
              <a:gd name="connsiteX16" fmla="*/ 710241 w 1009650"/>
              <a:gd name="connsiteY16" fmla="*/ 145624 h 641350"/>
              <a:gd name="connsiteX17" fmla="*/ 705224 w 1009650"/>
              <a:gd name="connsiteY17" fmla="*/ 141687 h 641350"/>
              <a:gd name="connsiteX18" fmla="*/ 652138 w 1009650"/>
              <a:gd name="connsiteY18" fmla="*/ 141687 h 641350"/>
              <a:gd name="connsiteX19" fmla="*/ 777487 w 1009650"/>
              <a:gd name="connsiteY19" fmla="*/ 353078 h 641350"/>
              <a:gd name="connsiteX20" fmla="*/ 428237 w 1009650"/>
              <a:gd name="connsiteY20" fmla="*/ 353078 h 641350"/>
              <a:gd name="connsiteX21" fmla="*/ 428237 w 1009650"/>
              <a:gd name="connsiteY21" fmla="*/ 344887 h 641350"/>
              <a:gd name="connsiteX22" fmla="*/ 428237 w 1009650"/>
              <a:gd name="connsiteY22" fmla="*/ 210013 h 641350"/>
              <a:gd name="connsiteX23" fmla="*/ 422776 w 1009650"/>
              <a:gd name="connsiteY23" fmla="*/ 165563 h 641350"/>
              <a:gd name="connsiteX24" fmla="*/ 278060 w 1009650"/>
              <a:gd name="connsiteY24" fmla="*/ 11385 h 641350"/>
              <a:gd name="connsiteX25" fmla="*/ 117151 w 1009650"/>
              <a:gd name="connsiteY25" fmla="*/ 24275 h 641350"/>
              <a:gd name="connsiteX26" fmla="*/ 331654 w 1009650"/>
              <a:gd name="connsiteY26" fmla="*/ 145370 h 641350"/>
              <a:gd name="connsiteX27" fmla="*/ 350704 w 1009650"/>
              <a:gd name="connsiteY27" fmla="*/ 216045 h 641350"/>
              <a:gd name="connsiteX28" fmla="*/ 350704 w 1009650"/>
              <a:gd name="connsiteY28" fmla="*/ 343045 h 641350"/>
              <a:gd name="connsiteX29" fmla="*/ 350704 w 1009650"/>
              <a:gd name="connsiteY29" fmla="*/ 352634 h 641350"/>
              <a:gd name="connsiteX30" fmla="*/ 346513 w 1009650"/>
              <a:gd name="connsiteY30" fmla="*/ 353142 h 641350"/>
              <a:gd name="connsiteX31" fmla="*/ 208591 w 1009650"/>
              <a:gd name="connsiteY31" fmla="*/ 352697 h 641350"/>
              <a:gd name="connsiteX32" fmla="*/ 104069 w 1009650"/>
              <a:gd name="connsiteY32" fmla="*/ 297579 h 641350"/>
              <a:gd name="connsiteX33" fmla="*/ 190493 w 1009650"/>
              <a:gd name="connsiteY33" fmla="*/ 79457 h 641350"/>
              <a:gd name="connsiteX34" fmla="*/ 331654 w 1009650"/>
              <a:gd name="connsiteY34" fmla="*/ 145370 h 64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9650" h="641350">
                <a:moveTo>
                  <a:pt x="117151" y="24275"/>
                </a:moveTo>
                <a:cubicBezTo>
                  <a:pt x="34918" y="69741"/>
                  <a:pt x="-5912" y="140163"/>
                  <a:pt x="692" y="235603"/>
                </a:cubicBezTo>
                <a:cubicBezTo>
                  <a:pt x="7994" y="341013"/>
                  <a:pt x="103117" y="429659"/>
                  <a:pt x="208781" y="429659"/>
                </a:cubicBezTo>
                <a:lnTo>
                  <a:pt x="350450" y="429659"/>
                </a:lnTo>
                <a:lnTo>
                  <a:pt x="350450" y="641432"/>
                </a:lnTo>
                <a:lnTo>
                  <a:pt x="428301" y="641432"/>
                </a:lnTo>
                <a:lnTo>
                  <a:pt x="428301" y="430358"/>
                </a:lnTo>
                <a:lnTo>
                  <a:pt x="777551" y="430358"/>
                </a:lnTo>
                <a:cubicBezTo>
                  <a:pt x="722305" y="492842"/>
                  <a:pt x="679379" y="561231"/>
                  <a:pt x="652519" y="640352"/>
                </a:cubicBezTo>
                <a:cubicBezTo>
                  <a:pt x="668712" y="640352"/>
                  <a:pt x="683761" y="640352"/>
                  <a:pt x="698747" y="640352"/>
                </a:cubicBezTo>
                <a:cubicBezTo>
                  <a:pt x="704581" y="640933"/>
                  <a:pt x="710224" y="638086"/>
                  <a:pt x="713225" y="633050"/>
                </a:cubicBezTo>
                <a:cubicBezTo>
                  <a:pt x="754165" y="574534"/>
                  <a:pt x="805550" y="524075"/>
                  <a:pt x="864800" y="484206"/>
                </a:cubicBezTo>
                <a:cubicBezTo>
                  <a:pt x="908435" y="454786"/>
                  <a:pt x="955471" y="430757"/>
                  <a:pt x="1004881" y="412641"/>
                </a:cubicBezTo>
                <a:cubicBezTo>
                  <a:pt x="1009346" y="411541"/>
                  <a:pt x="1012148" y="407114"/>
                  <a:pt x="1011231" y="402608"/>
                </a:cubicBezTo>
                <a:cubicBezTo>
                  <a:pt x="1010723" y="394975"/>
                  <a:pt x="1010723" y="387317"/>
                  <a:pt x="1011231" y="379685"/>
                </a:cubicBezTo>
                <a:cubicBezTo>
                  <a:pt x="1011802" y="373335"/>
                  <a:pt x="1009135" y="370922"/>
                  <a:pt x="1003547" y="368826"/>
                </a:cubicBezTo>
                <a:cubicBezTo>
                  <a:pt x="883532" y="323741"/>
                  <a:pt x="784154" y="251351"/>
                  <a:pt x="710241" y="145624"/>
                </a:cubicBezTo>
                <a:cubicBezTo>
                  <a:pt x="709034" y="143909"/>
                  <a:pt x="706939" y="141750"/>
                  <a:pt x="705224" y="141687"/>
                </a:cubicBezTo>
                <a:cubicBezTo>
                  <a:pt x="687889" y="141687"/>
                  <a:pt x="670616" y="141687"/>
                  <a:pt x="652138" y="141687"/>
                </a:cubicBezTo>
                <a:cubicBezTo>
                  <a:pt x="678808" y="221506"/>
                  <a:pt x="721988" y="290213"/>
                  <a:pt x="777487" y="353078"/>
                </a:cubicBezTo>
                <a:lnTo>
                  <a:pt x="428237" y="353078"/>
                </a:lnTo>
                <a:lnTo>
                  <a:pt x="428237" y="344887"/>
                </a:lnTo>
                <a:cubicBezTo>
                  <a:pt x="428237" y="299929"/>
                  <a:pt x="428681" y="254971"/>
                  <a:pt x="428237" y="210013"/>
                </a:cubicBezTo>
                <a:cubicBezTo>
                  <a:pt x="428159" y="195034"/>
                  <a:pt x="426326" y="180115"/>
                  <a:pt x="422776" y="165563"/>
                </a:cubicBezTo>
                <a:cubicBezTo>
                  <a:pt x="402392" y="88283"/>
                  <a:pt x="353498" y="36150"/>
                  <a:pt x="278060" y="11385"/>
                </a:cubicBezTo>
                <a:cubicBezTo>
                  <a:pt x="223323" y="-6776"/>
                  <a:pt x="167760" y="-3728"/>
                  <a:pt x="117151" y="24275"/>
                </a:cubicBezTo>
                <a:close/>
                <a:moveTo>
                  <a:pt x="331654" y="145370"/>
                </a:moveTo>
                <a:cubicBezTo>
                  <a:pt x="344472" y="166690"/>
                  <a:pt x="351071" y="191171"/>
                  <a:pt x="350704" y="216045"/>
                </a:cubicBezTo>
                <a:cubicBezTo>
                  <a:pt x="350704" y="258463"/>
                  <a:pt x="350704" y="300818"/>
                  <a:pt x="350704" y="343045"/>
                </a:cubicBezTo>
                <a:lnTo>
                  <a:pt x="350704" y="352634"/>
                </a:lnTo>
                <a:cubicBezTo>
                  <a:pt x="349319" y="352892"/>
                  <a:pt x="347920" y="353061"/>
                  <a:pt x="346513" y="353142"/>
                </a:cubicBezTo>
                <a:cubicBezTo>
                  <a:pt x="300539" y="353142"/>
                  <a:pt x="254564" y="353142"/>
                  <a:pt x="208591" y="352697"/>
                </a:cubicBezTo>
                <a:cubicBezTo>
                  <a:pt x="164649" y="352062"/>
                  <a:pt x="129724" y="332123"/>
                  <a:pt x="104069" y="297579"/>
                </a:cubicBezTo>
                <a:cubicBezTo>
                  <a:pt x="38347" y="209187"/>
                  <a:pt x="96132" y="97173"/>
                  <a:pt x="190493" y="79457"/>
                </a:cubicBezTo>
                <a:cubicBezTo>
                  <a:pt x="246651" y="70112"/>
                  <a:pt x="302766" y="96313"/>
                  <a:pt x="331654" y="145370"/>
                </a:cubicBezTo>
                <a:close/>
              </a:path>
            </a:pathLst>
          </a:custGeom>
          <a:solidFill>
            <a:srgbClr val="7E007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73063" y="681645"/>
            <a:ext cx="6143484" cy="10474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847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69" r="-169"/>
          <a:stretch/>
        </p:blipFill>
        <p:spPr>
          <a:xfrm>
            <a:off x="349135" y="532015"/>
            <a:ext cx="2119745" cy="1230283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2400" b="1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3516594"/>
            <a:ext cx="6358189" cy="2396903"/>
            <a:chOff x="999763" y="4580698"/>
            <a:chExt cx="3632716" cy="1370734"/>
          </a:xfrm>
          <a:solidFill>
            <a:srgbClr val="004050"/>
          </a:solidFill>
        </p:grpSpPr>
        <p:sp>
          <p:nvSpPr>
            <p:cNvPr id="10" name="Rectangle 9"/>
            <p:cNvSpPr/>
            <p:nvPr userDrawn="1"/>
          </p:nvSpPr>
          <p:spPr>
            <a:xfrm>
              <a:off x="999763" y="5031740"/>
              <a:ext cx="1554386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999763" y="5373431"/>
              <a:ext cx="1554387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0" y="1914129"/>
            <a:ext cx="5710699" cy="2277604"/>
          </a:xfrm>
        </p:spPr>
        <p:txBody>
          <a:bodyPr anchor="ctr" anchorCtr="0">
            <a:noAutofit/>
          </a:bodyPr>
          <a:lstStyle>
            <a:lvl1pPr algn="l">
              <a:lnSpc>
                <a:spcPct val="100000"/>
              </a:lnSpc>
              <a:defRPr sz="3600" cap="all" baseline="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10396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8027" y="536783"/>
            <a:ext cx="2127213" cy="1197621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237213"/>
            <a:ext cx="3534471" cy="1186921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1800" b="1">
                <a:solidFill>
                  <a:schemeClr val="bg1"/>
                </a:solidFill>
              </a:defRPr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3516594"/>
            <a:ext cx="6358189" cy="2396903"/>
            <a:chOff x="999763" y="4580698"/>
            <a:chExt cx="3632716" cy="1370734"/>
          </a:xfrm>
          <a:solidFill>
            <a:srgbClr val="004050"/>
          </a:solidFill>
        </p:grpSpPr>
        <p:sp>
          <p:nvSpPr>
            <p:cNvPr id="10" name="Rectangle 9"/>
            <p:cNvSpPr/>
            <p:nvPr userDrawn="1"/>
          </p:nvSpPr>
          <p:spPr>
            <a:xfrm>
              <a:off x="999763" y="5031740"/>
              <a:ext cx="1554386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999763" y="5373431"/>
              <a:ext cx="1554387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0" y="1914129"/>
            <a:ext cx="5710699" cy="2277604"/>
          </a:xfrm>
        </p:spPr>
        <p:txBody>
          <a:bodyPr anchor="ctr" anchorCtr="0">
            <a:noAutofit/>
          </a:bodyPr>
          <a:lstStyle>
            <a:lvl1pPr algn="l">
              <a:lnSpc>
                <a:spcPct val="1000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24705" y="5237213"/>
            <a:ext cx="3978275" cy="12557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Trainer name Trainer name </a:t>
            </a:r>
          </a:p>
          <a:p>
            <a:r>
              <a:rPr lang="en-GB" dirty="0"/>
              <a:t>Job title</a:t>
            </a:r>
          </a:p>
          <a:p>
            <a:r>
              <a:rPr lang="en-GB" dirty="0"/>
              <a:t>Relevant certifications</a:t>
            </a:r>
          </a:p>
          <a:p>
            <a:r>
              <a:rPr lang="en-GB" dirty="0"/>
              <a:t>Email address, etc…</a:t>
            </a:r>
          </a:p>
          <a:p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856395"/>
            <a:ext cx="7552267" cy="139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74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debar Arrow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00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none" baseline="0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2901950" cy="40941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517222" y="1349984"/>
            <a:ext cx="2901950" cy="40941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8" y="4446884"/>
            <a:ext cx="4375225" cy="1964632"/>
          </a:xfrm>
          <a:prstGeom prst="rect">
            <a:avLst/>
          </a:prstGeom>
        </p:spPr>
      </p:pic>
      <p:pic>
        <p:nvPicPr>
          <p:cNvPr id="9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73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91250" y="-1"/>
            <a:ext cx="5300749" cy="6887911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2400" b="1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3516594"/>
            <a:ext cx="6358189" cy="2396903"/>
            <a:chOff x="999763" y="4580698"/>
            <a:chExt cx="3632716" cy="1370734"/>
          </a:xfrm>
          <a:solidFill>
            <a:srgbClr val="004050"/>
          </a:solidFill>
        </p:grpSpPr>
        <p:sp>
          <p:nvSpPr>
            <p:cNvPr id="10" name="Rectangle 9"/>
            <p:cNvSpPr/>
            <p:nvPr userDrawn="1"/>
          </p:nvSpPr>
          <p:spPr>
            <a:xfrm>
              <a:off x="999763" y="5031740"/>
              <a:ext cx="1554386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999763" y="5373431"/>
              <a:ext cx="1554387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5710699" cy="2277604"/>
          </a:xfrm>
        </p:spPr>
        <p:txBody>
          <a:bodyPr anchor="ctr" anchorCtr="0">
            <a:noAutofit/>
          </a:bodyPr>
          <a:lstStyle>
            <a:lvl1pPr algn="l">
              <a:lnSpc>
                <a:spcPct val="100000"/>
              </a:lnSpc>
              <a:defRPr sz="3600" cap="all" baseline="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pic>
        <p:nvPicPr>
          <p:cNvPr id="18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69" r="-169"/>
          <a:stretch/>
        </p:blipFill>
        <p:spPr>
          <a:xfrm>
            <a:off x="349135" y="532015"/>
            <a:ext cx="2119745" cy="123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30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5164" y="490450"/>
            <a:ext cx="6206836" cy="6388913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85300" y="5306004"/>
            <a:ext cx="3534471" cy="1186921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Tx/>
              <a:buNone/>
              <a:tabLst/>
              <a:defRPr sz="2400" b="1"/>
            </a:lvl1pPr>
            <a:lvl2pPr marL="374650" indent="-285750">
              <a:buFont typeface="Arial" panose="020B0604020202020204" pitchFamily="34" charset="0"/>
              <a:buChar char="•"/>
              <a:defRPr/>
            </a:lvl2pPr>
            <a:lvl3pPr marL="88900" indent="0">
              <a:buNone/>
              <a:defRPr/>
            </a:lvl3pPr>
            <a:lvl4pPr marL="88900" indent="0">
              <a:buNone/>
              <a:defRPr/>
            </a:lvl4pPr>
            <a:lvl5pPr marL="88900" indent="0">
              <a:buNone/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3516594"/>
            <a:ext cx="6358189" cy="2396903"/>
            <a:chOff x="999763" y="4580698"/>
            <a:chExt cx="3632716" cy="1370734"/>
          </a:xfrm>
          <a:solidFill>
            <a:srgbClr val="004050"/>
          </a:solidFill>
        </p:grpSpPr>
        <p:sp>
          <p:nvSpPr>
            <p:cNvPr id="10" name="Rectangle 9"/>
            <p:cNvSpPr/>
            <p:nvPr userDrawn="1"/>
          </p:nvSpPr>
          <p:spPr>
            <a:xfrm>
              <a:off x="999763" y="5031740"/>
              <a:ext cx="1554386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999763" y="5373431"/>
              <a:ext cx="1554387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301" y="1914129"/>
            <a:ext cx="5710699" cy="2277604"/>
          </a:xfrm>
        </p:spPr>
        <p:txBody>
          <a:bodyPr anchor="ctr" anchorCtr="0">
            <a:noAutofit/>
          </a:bodyPr>
          <a:lstStyle>
            <a:lvl1pPr algn="l">
              <a:lnSpc>
                <a:spcPct val="100000"/>
              </a:lnSpc>
              <a:defRPr sz="3600" cap="all" baseline="0"/>
            </a:lvl1pPr>
          </a:lstStyle>
          <a:p>
            <a:r>
              <a:rPr lang="en-US" noProof="0" dirty="0"/>
              <a:t>CLICK TO EDIT TITLE</a:t>
            </a:r>
            <a:endParaRPr lang="en-GB" noProof="0" dirty="0"/>
          </a:p>
        </p:txBody>
      </p:sp>
      <p:pic>
        <p:nvPicPr>
          <p:cNvPr id="17" name="Graphic 29">
            <a:extLst>
              <a:ext uri="{FF2B5EF4-FFF2-40B4-BE49-F238E27FC236}">
                <a16:creationId xmlns:a16="http://schemas.microsoft.com/office/drawing/2014/main" id="{572E6A4A-143B-E94B-A1BF-29C50E635A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69" r="-169"/>
          <a:stretch/>
        </p:blipFill>
        <p:spPr>
          <a:xfrm>
            <a:off x="349135" y="532015"/>
            <a:ext cx="2119745" cy="123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59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34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 - With side bar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727389"/>
            <a:ext cx="3884023" cy="1758582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249643" y="930001"/>
            <a:ext cx="7382347" cy="676679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none" baseline="0">
                <a:solidFill>
                  <a:schemeClr val="tx1"/>
                </a:solidFill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135188" y="3823677"/>
            <a:ext cx="5803900" cy="4094163"/>
          </a:xfr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52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3"/>
          <a:stretch/>
        </p:blipFill>
        <p:spPr>
          <a:xfrm rot="16200000">
            <a:off x="-1630516" y="2753391"/>
            <a:ext cx="5624513" cy="25847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242034"/>
            <a:ext cx="3694112" cy="196215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000" cap="none" baseline="0">
                <a:latin typeface="Montserrat Black" panose="00000A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Page title </a:t>
            </a:r>
            <a:br>
              <a:rPr lang="en-US" dirty="0"/>
            </a:br>
            <a:r>
              <a:rPr lang="en-US" dirty="0"/>
              <a:t>to sit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95034" y="3432175"/>
            <a:ext cx="5621337" cy="3046413"/>
          </a:xfrm>
        </p:spPr>
        <p:txBody>
          <a:bodyPr/>
          <a:lstStyle>
            <a:lvl1pPr marL="270000" indent="-270000">
              <a:buFont typeface="Arial" panose="020B0604020202020204" pitchFamily="34" charset="0"/>
              <a:buChar char="•"/>
              <a:defRPr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1400"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marL="180000" marR="0" lvl="1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Text to sit here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  <a:p>
            <a:pPr lvl="1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83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8854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2161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34817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9776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0988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006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debar Arrow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" y="0"/>
            <a:ext cx="4070352" cy="6858000"/>
          </a:xfrm>
          <a:prstGeom prst="rect">
            <a:avLst/>
          </a:prstGeom>
          <a:solidFill>
            <a:srgbClr val="7F0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485899"/>
            <a:ext cx="4401082" cy="1874860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4784" y="1349984"/>
            <a:ext cx="3443732" cy="27519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Font typeface="Arial" panose="020B0604020202020204" pitchFamily="34" charset="0"/>
              <a:buNone/>
              <a:defRPr sz="4800" cap="none" baseline="0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Font typeface="Arial" panose="020B0604020202020204" pitchFamily="34" charset="0"/>
              <a:buNone/>
              <a:defRPr/>
            </a:lvl3pPr>
            <a:lvl4pPr marL="0" indent="0">
              <a:buFont typeface="Arial" panose="020B0604020202020204" pitchFamily="34" charset="0"/>
              <a:buNone/>
              <a:defRPr/>
            </a:lvl4pPr>
            <a:lvl5pPr marL="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Slide title to sit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037138" y="1349984"/>
            <a:ext cx="5803900" cy="40941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b="0"/>
            </a:lvl1pPr>
            <a:lvl2pPr marL="180000" indent="-180000">
              <a:buFont typeface="Arial" panose="020B0604020202020204" pitchFamily="34" charset="0"/>
              <a:buChar char="•"/>
              <a:defRPr/>
            </a:lvl2pPr>
            <a:lvl3pPr marL="180000" indent="-180000">
              <a:buFont typeface="Arial" panose="020B0604020202020204" pitchFamily="34" charset="0"/>
              <a:buChar char="•"/>
              <a:defRPr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magna.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7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793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33698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6878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414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85540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3021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A Template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079" y="776577"/>
            <a:ext cx="1006852" cy="742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NewSwoop_Footer.jpg"/>
          <p:cNvPicPr>
            <a:picLocks noChangeAspect="1"/>
          </p:cNvPicPr>
          <p:nvPr userDrawn="1"/>
        </p:nvPicPr>
        <p:blipFill>
          <a:blip r:embed="rId3" cstate="print"/>
          <a:srcRect b="6922"/>
          <a:stretch>
            <a:fillRect/>
          </a:stretch>
        </p:blipFill>
        <p:spPr>
          <a:xfrm>
            <a:off x="0" y="4980442"/>
            <a:ext cx="12192000" cy="1775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2160000"/>
            <a:ext cx="11040000" cy="1440000"/>
          </a:xfrm>
        </p:spPr>
        <p:txBody>
          <a:bodyPr>
            <a:normAutofit/>
          </a:bodyPr>
          <a:lstStyle>
            <a:lvl1pPr algn="ct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0000" y="3960000"/>
            <a:ext cx="8640000" cy="1800000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rgbClr val="AAAAA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38740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A Template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40000" y="900000"/>
            <a:ext cx="11760000" cy="5220000"/>
          </a:xfrm>
        </p:spPr>
        <p:txBody>
          <a:bodyPr/>
          <a:lstStyle>
            <a:lvl1pPr marL="360000" indent="-360000">
              <a:spcBef>
                <a:spcPts val="0"/>
              </a:spcBef>
              <a:defRPr b="1"/>
            </a:lvl1pPr>
            <a:lvl2pPr marL="720000" indent="-360000">
              <a:spcBef>
                <a:spcPts val="0"/>
              </a:spcBef>
              <a:defRPr/>
            </a:lvl2pPr>
            <a:lvl3pPr marL="1080000" indent="-360000">
              <a:spcBef>
                <a:spcPts val="0"/>
              </a:spcBef>
              <a:defRPr/>
            </a:lvl3pPr>
            <a:lvl4pPr marL="1440000" indent="-360000">
              <a:spcBef>
                <a:spcPts val="0"/>
              </a:spcBef>
              <a:defRPr/>
            </a:lvl4pPr>
            <a:lvl5pPr marL="1800000" indent="-360000"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0000" y="360000"/>
            <a:ext cx="11760000" cy="54000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GB" sz="2400" b="1" kern="1200" baseline="0" dirty="0" smtClean="0">
                <a:solidFill>
                  <a:srgbClr val="0070C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None/>
            </a:pPr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458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692B57-B20C-4CF1-AD8A-6A7DB56045DD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5930B85-4D39-4F5C-B05D-5DC4EEFAD2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79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04 Section Divi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65143" y="388189"/>
            <a:ext cx="776377" cy="4830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BB6D40-B4C9-8B4A-B2A6-126F64906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037" y="1169540"/>
            <a:ext cx="5627171" cy="2277604"/>
          </a:xfrm>
        </p:spPr>
        <p:txBody>
          <a:bodyPr anchor="b" anchorCtr="0">
            <a:noAutofit/>
          </a:bodyPr>
          <a:lstStyle>
            <a:lvl1pPr algn="l">
              <a:lnSpc>
                <a:spcPts val="6000"/>
              </a:lnSpc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/>
          <a:stretch/>
        </p:blipFill>
        <p:spPr>
          <a:xfrm>
            <a:off x="0" y="2294314"/>
            <a:ext cx="9545652" cy="406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57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Te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0" y="3249780"/>
            <a:ext cx="5967455" cy="285925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365759"/>
            <a:ext cx="5718225" cy="61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18" y="1233489"/>
            <a:ext cx="5342312" cy="29263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1977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05" userDrawn="1">
          <p15:clr>
            <a:srgbClr val="FBAE40"/>
          </p15:clr>
        </p15:guide>
        <p15:guide id="2" pos="363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224377"/>
            <a:ext cx="5797612" cy="2396903"/>
            <a:chOff x="1320045" y="4580698"/>
            <a:chExt cx="3312434" cy="1370734"/>
          </a:xfrm>
          <a:solidFill>
            <a:srgbClr val="28CFF9"/>
          </a:solidFill>
        </p:grpSpPr>
        <p:sp>
          <p:nvSpPr>
            <p:cNvPr id="12" name="Rectangle 11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60218" y="1233489"/>
            <a:ext cx="5342312" cy="29263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2697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05" userDrawn="1">
          <p15:clr>
            <a:srgbClr val="FBAE40"/>
          </p15:clr>
        </p15:guide>
        <p15:guide id="2" pos="3636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6058" y="3516217"/>
            <a:ext cx="5797612" cy="2396903"/>
            <a:chOff x="1320045" y="4580698"/>
            <a:chExt cx="3312434" cy="1370734"/>
          </a:xfrm>
          <a:solidFill>
            <a:srgbClr val="F3622C"/>
          </a:solidFill>
        </p:grpSpPr>
        <p:sp>
          <p:nvSpPr>
            <p:cNvPr id="9" name="Rectangle 8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pic>
        <p:nvPicPr>
          <p:cNvPr id="6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37" y="377825"/>
            <a:ext cx="781218" cy="552176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367200"/>
            <a:ext cx="5718225" cy="61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360218" y="1233489"/>
            <a:ext cx="5342312" cy="29263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2285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-6058" y="3516217"/>
            <a:ext cx="5797612" cy="2396903"/>
            <a:chOff x="1320045" y="4580698"/>
            <a:chExt cx="3312434" cy="1370734"/>
          </a:xfrm>
          <a:solidFill>
            <a:srgbClr val="7E007C"/>
          </a:solidFill>
        </p:grpSpPr>
        <p:sp>
          <p:nvSpPr>
            <p:cNvPr id="16" name="Rectangle 15"/>
            <p:cNvSpPr/>
            <p:nvPr userDrawn="1"/>
          </p:nvSpPr>
          <p:spPr>
            <a:xfrm>
              <a:off x="1320045" y="5031740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320046" y="5373431"/>
              <a:ext cx="1234104" cy="133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1C13B23-0164-1C4E-9E7A-3F1ECA7824F7}"/>
                </a:ext>
              </a:extLst>
            </p:cNvPr>
            <p:cNvGrpSpPr/>
            <p:nvPr userDrawn="1"/>
          </p:nvGrpSpPr>
          <p:grpSpPr>
            <a:xfrm>
              <a:off x="2227580" y="4580698"/>
              <a:ext cx="2404899" cy="1370734"/>
              <a:chOff x="7799133" y="1870745"/>
              <a:chExt cx="1010349" cy="584292"/>
            </a:xfrm>
            <a:grpFill/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2F450B4C-241D-A544-BBEF-175E01D6A139}"/>
                  </a:ext>
                </a:extLst>
              </p:cNvPr>
              <p:cNvSpPr/>
              <p:nvPr/>
            </p:nvSpPr>
            <p:spPr>
              <a:xfrm>
                <a:off x="7799260" y="1870745"/>
                <a:ext cx="749300" cy="247650"/>
              </a:xfrm>
              <a:custGeom>
                <a:avLst/>
                <a:gdLst>
                  <a:gd name="connsiteX0" fmla="*/ 749871 w 749300"/>
                  <a:gd name="connsiteY0" fmla="*/ 248186 h 247650"/>
                  <a:gd name="connsiteX1" fmla="*/ 0 w 749300"/>
                  <a:gd name="connsiteY1" fmla="*/ 248186 h 247650"/>
                  <a:gd name="connsiteX2" fmla="*/ 0 w 749300"/>
                  <a:gd name="connsiteY2" fmla="*/ 192497 h 247650"/>
                  <a:gd name="connsiteX3" fmla="*/ 603885 w 749300"/>
                  <a:gd name="connsiteY3" fmla="*/ 192497 h 247650"/>
                  <a:gd name="connsiteX4" fmla="*/ 457200 w 749300"/>
                  <a:gd name="connsiteY4" fmla="*/ 219 h 247650"/>
                  <a:gd name="connsiteX5" fmla="*/ 515239 w 749300"/>
                  <a:gd name="connsiteY5" fmla="*/ 219 h 247650"/>
                  <a:gd name="connsiteX6" fmla="*/ 535495 w 749300"/>
                  <a:gd name="connsiteY6" fmla="*/ 12347 h 247650"/>
                  <a:gd name="connsiteX7" fmla="*/ 600011 w 749300"/>
                  <a:gd name="connsiteY7" fmla="*/ 105057 h 247650"/>
                  <a:gd name="connsiteX8" fmla="*/ 744030 w 749300"/>
                  <a:gd name="connsiteY8" fmla="*/ 242090 h 247650"/>
                  <a:gd name="connsiteX9" fmla="*/ 749236 w 749300"/>
                  <a:gd name="connsiteY9" fmla="*/ 246535 h 247650"/>
                  <a:gd name="connsiteX10" fmla="*/ 749871 w 749300"/>
                  <a:gd name="connsiteY10" fmla="*/ 248186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49300" h="247650">
                    <a:moveTo>
                      <a:pt x="749871" y="248186"/>
                    </a:moveTo>
                    <a:lnTo>
                      <a:pt x="0" y="248186"/>
                    </a:lnTo>
                    <a:lnTo>
                      <a:pt x="0" y="192497"/>
                    </a:lnTo>
                    <a:lnTo>
                      <a:pt x="603885" y="192497"/>
                    </a:lnTo>
                    <a:cubicBezTo>
                      <a:pt x="546036" y="134140"/>
                      <a:pt x="492760" y="74768"/>
                      <a:pt x="457200" y="219"/>
                    </a:cubicBezTo>
                    <a:cubicBezTo>
                      <a:pt x="477583" y="219"/>
                      <a:pt x="496443" y="854"/>
                      <a:pt x="515239" y="219"/>
                    </a:cubicBezTo>
                    <a:cubicBezTo>
                      <a:pt x="524031" y="-1141"/>
                      <a:pt x="532543" y="3956"/>
                      <a:pt x="535495" y="12347"/>
                    </a:cubicBezTo>
                    <a:cubicBezTo>
                      <a:pt x="553057" y="45816"/>
                      <a:pt x="574730" y="76961"/>
                      <a:pt x="600011" y="105057"/>
                    </a:cubicBezTo>
                    <a:cubicBezTo>
                      <a:pt x="643639" y="155126"/>
                      <a:pt x="691855" y="201004"/>
                      <a:pt x="744030" y="242090"/>
                    </a:cubicBezTo>
                    <a:cubicBezTo>
                      <a:pt x="745808" y="243551"/>
                      <a:pt x="747585" y="245011"/>
                      <a:pt x="749236" y="246535"/>
                    </a:cubicBezTo>
                    <a:cubicBezTo>
                      <a:pt x="749554" y="246599"/>
                      <a:pt x="749554" y="247170"/>
                      <a:pt x="749871" y="248186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9B9C1B07-7BAD-DD4F-97E1-2FD89B2D1C40}"/>
                  </a:ext>
                </a:extLst>
              </p:cNvPr>
              <p:cNvSpPr/>
              <p:nvPr/>
            </p:nvSpPr>
            <p:spPr>
              <a:xfrm>
                <a:off x="7799133" y="2208657"/>
                <a:ext cx="749300" cy="241300"/>
              </a:xfrm>
              <a:custGeom>
                <a:avLst/>
                <a:gdLst>
                  <a:gd name="connsiteX0" fmla="*/ 601091 w 749300"/>
                  <a:gd name="connsiteY0" fmla="*/ 55689 h 241300"/>
                  <a:gd name="connsiteX1" fmla="*/ 0 w 749300"/>
                  <a:gd name="connsiteY1" fmla="*/ 55689 h 241300"/>
                  <a:gd name="connsiteX2" fmla="*/ 0 w 749300"/>
                  <a:gd name="connsiteY2" fmla="*/ 0 h 241300"/>
                  <a:gd name="connsiteX3" fmla="*/ 751269 w 749300"/>
                  <a:gd name="connsiteY3" fmla="*/ 0 h 241300"/>
                  <a:gd name="connsiteX4" fmla="*/ 720598 w 749300"/>
                  <a:gd name="connsiteY4" fmla="*/ 25845 h 241300"/>
                  <a:gd name="connsiteX5" fmla="*/ 586550 w 749300"/>
                  <a:gd name="connsiteY5" fmla="*/ 159893 h 241300"/>
                  <a:gd name="connsiteX6" fmla="*/ 531813 w 749300"/>
                  <a:gd name="connsiteY6" fmla="*/ 241871 h 241300"/>
                  <a:gd name="connsiteX7" fmla="*/ 524701 w 749300"/>
                  <a:gd name="connsiteY7" fmla="*/ 246824 h 241300"/>
                  <a:gd name="connsiteX8" fmla="*/ 461835 w 749300"/>
                  <a:gd name="connsiteY8" fmla="*/ 246824 h 241300"/>
                  <a:gd name="connsiteX9" fmla="*/ 458216 w 749300"/>
                  <a:gd name="connsiteY9" fmla="*/ 246317 h 241300"/>
                  <a:gd name="connsiteX10" fmla="*/ 522478 w 749300"/>
                  <a:gd name="connsiteY10" fmla="*/ 144717 h 241300"/>
                  <a:gd name="connsiteX11" fmla="*/ 601091 w 749300"/>
                  <a:gd name="connsiteY11" fmla="*/ 55689 h 241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9300" h="241300">
                    <a:moveTo>
                      <a:pt x="601091" y="55689"/>
                    </a:moveTo>
                    <a:lnTo>
                      <a:pt x="0" y="55689"/>
                    </a:lnTo>
                    <a:lnTo>
                      <a:pt x="0" y="0"/>
                    </a:lnTo>
                    <a:lnTo>
                      <a:pt x="751269" y="0"/>
                    </a:lnTo>
                    <a:cubicBezTo>
                      <a:pt x="740220" y="9335"/>
                      <a:pt x="730377" y="17526"/>
                      <a:pt x="720598" y="25845"/>
                    </a:cubicBezTo>
                    <a:cubicBezTo>
                      <a:pt x="672008" y="66441"/>
                      <a:pt x="627146" y="111303"/>
                      <a:pt x="586550" y="159893"/>
                    </a:cubicBezTo>
                    <a:cubicBezTo>
                      <a:pt x="565442" y="185196"/>
                      <a:pt x="547093" y="212678"/>
                      <a:pt x="531813" y="241871"/>
                    </a:cubicBezTo>
                    <a:cubicBezTo>
                      <a:pt x="530328" y="244527"/>
                      <a:pt x="527706" y="246353"/>
                      <a:pt x="524701" y="246824"/>
                    </a:cubicBezTo>
                    <a:cubicBezTo>
                      <a:pt x="503746" y="247205"/>
                      <a:pt x="482791" y="246824"/>
                      <a:pt x="461835" y="246824"/>
                    </a:cubicBezTo>
                    <a:cubicBezTo>
                      <a:pt x="460621" y="246721"/>
                      <a:pt x="459412" y="246551"/>
                      <a:pt x="458216" y="246317"/>
                    </a:cubicBezTo>
                    <a:cubicBezTo>
                      <a:pt x="475005" y="209733"/>
                      <a:pt x="496619" y="175563"/>
                      <a:pt x="522478" y="144717"/>
                    </a:cubicBezTo>
                    <a:cubicBezTo>
                      <a:pt x="547751" y="114554"/>
                      <a:pt x="574802" y="85471"/>
                      <a:pt x="601091" y="55689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7BA7C41-EA1C-2F4D-90C7-EC472AB85B8A}"/>
                  </a:ext>
                </a:extLst>
              </p:cNvPr>
              <p:cNvSpPr/>
              <p:nvPr userDrawn="1"/>
            </p:nvSpPr>
            <p:spPr>
              <a:xfrm>
                <a:off x="8428482" y="1870837"/>
                <a:ext cx="381000" cy="584200"/>
              </a:xfrm>
              <a:custGeom>
                <a:avLst/>
                <a:gdLst>
                  <a:gd name="connsiteX0" fmla="*/ 275717 w 381000"/>
                  <a:gd name="connsiteY0" fmla="*/ 292862 h 584200"/>
                  <a:gd name="connsiteX1" fmla="*/ 0 w 381000"/>
                  <a:gd name="connsiteY1" fmla="*/ 762 h 584200"/>
                  <a:gd name="connsiteX2" fmla="*/ 5779 w 381000"/>
                  <a:gd name="connsiteY2" fmla="*/ 0 h 584200"/>
                  <a:gd name="connsiteX3" fmla="*/ 65532 w 381000"/>
                  <a:gd name="connsiteY3" fmla="*/ 0 h 584200"/>
                  <a:gd name="connsiteX4" fmla="*/ 73089 w 381000"/>
                  <a:gd name="connsiteY4" fmla="*/ 4191 h 584200"/>
                  <a:gd name="connsiteX5" fmla="*/ 202629 w 381000"/>
                  <a:gd name="connsiteY5" fmla="*/ 164973 h 584200"/>
                  <a:gd name="connsiteX6" fmla="*/ 377889 w 381000"/>
                  <a:gd name="connsiteY6" fmla="*/ 290449 h 584200"/>
                  <a:gd name="connsiteX7" fmla="*/ 381318 w 381000"/>
                  <a:gd name="connsiteY7" fmla="*/ 292481 h 584200"/>
                  <a:gd name="connsiteX8" fmla="*/ 340043 w 381000"/>
                  <a:gd name="connsiteY8" fmla="*/ 317881 h 584200"/>
                  <a:gd name="connsiteX9" fmla="*/ 126238 w 381000"/>
                  <a:gd name="connsiteY9" fmla="*/ 500698 h 584200"/>
                  <a:gd name="connsiteX10" fmla="*/ 74358 w 381000"/>
                  <a:gd name="connsiteY10" fmla="*/ 579120 h 584200"/>
                  <a:gd name="connsiteX11" fmla="*/ 65024 w 381000"/>
                  <a:gd name="connsiteY11" fmla="*/ 584708 h 584200"/>
                  <a:gd name="connsiteX12" fmla="*/ 0 w 381000"/>
                  <a:gd name="connsiteY12" fmla="*/ 584708 h 584200"/>
                  <a:gd name="connsiteX13" fmla="*/ 275717 w 381000"/>
                  <a:gd name="connsiteY13" fmla="*/ 292862 h 584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1000" h="584200">
                    <a:moveTo>
                      <a:pt x="275717" y="292862"/>
                    </a:moveTo>
                    <a:cubicBezTo>
                      <a:pt x="157290" y="220155"/>
                      <a:pt x="68517" y="120840"/>
                      <a:pt x="0" y="762"/>
                    </a:cubicBezTo>
                    <a:cubicBezTo>
                      <a:pt x="1912" y="408"/>
                      <a:pt x="3840" y="154"/>
                      <a:pt x="5779" y="0"/>
                    </a:cubicBezTo>
                    <a:cubicBezTo>
                      <a:pt x="25654" y="0"/>
                      <a:pt x="45593" y="0"/>
                      <a:pt x="65532" y="0"/>
                    </a:cubicBezTo>
                    <a:cubicBezTo>
                      <a:pt x="68552" y="194"/>
                      <a:pt x="71325" y="1732"/>
                      <a:pt x="73089" y="4191"/>
                    </a:cubicBezTo>
                    <a:cubicBezTo>
                      <a:pt x="105855" y="66230"/>
                      <a:pt x="150940" y="118491"/>
                      <a:pt x="202629" y="164973"/>
                    </a:cubicBezTo>
                    <a:cubicBezTo>
                      <a:pt x="256618" y="212664"/>
                      <a:pt x="315344" y="254708"/>
                      <a:pt x="377889" y="290449"/>
                    </a:cubicBezTo>
                    <a:lnTo>
                      <a:pt x="381318" y="292481"/>
                    </a:lnTo>
                    <a:cubicBezTo>
                      <a:pt x="367221" y="301180"/>
                      <a:pt x="353568" y="309372"/>
                      <a:pt x="340043" y="317881"/>
                    </a:cubicBezTo>
                    <a:cubicBezTo>
                      <a:pt x="260224" y="368681"/>
                      <a:pt x="186246" y="426593"/>
                      <a:pt x="126238" y="500698"/>
                    </a:cubicBezTo>
                    <a:cubicBezTo>
                      <a:pt x="106331" y="525012"/>
                      <a:pt x="88949" y="551288"/>
                      <a:pt x="74358" y="579120"/>
                    </a:cubicBezTo>
                    <a:cubicBezTo>
                      <a:pt x="72939" y="582938"/>
                      <a:pt x="69060" y="585261"/>
                      <a:pt x="65024" y="584708"/>
                    </a:cubicBezTo>
                    <a:cubicBezTo>
                      <a:pt x="43879" y="584391"/>
                      <a:pt x="22733" y="584708"/>
                      <a:pt x="0" y="584708"/>
                    </a:cubicBezTo>
                    <a:cubicBezTo>
                      <a:pt x="68517" y="464693"/>
                      <a:pt x="157862" y="365951"/>
                      <a:pt x="275717" y="292862"/>
                    </a:cubicBezTo>
                    <a:close/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</p:grp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8146" y="367200"/>
            <a:ext cx="5718225" cy="61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0"/>
            </a:lvl1pPr>
            <a:lvl2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2400"/>
            </a:lvl2pPr>
            <a:lvl3pPr marL="180000" indent="-180000">
              <a:buFont typeface="Arial" panose="020B0604020202020204" pitchFamily="34" charset="0"/>
              <a:buChar char="•"/>
              <a:defRPr sz="2000"/>
            </a:lvl3pPr>
            <a:lvl4pPr marL="180000" indent="-180000">
              <a:buFont typeface="Arial" panose="020B0604020202020204" pitchFamily="34" charset="0"/>
              <a:buChar char="•"/>
              <a:defRPr/>
            </a:lvl4pPr>
            <a:lvl5pPr marL="180000" indent="-180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60218" y="1233489"/>
            <a:ext cx="5342312" cy="29263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7822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24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734" r:id="rId2"/>
    <p:sldLayoutId id="2147483735" r:id="rId3"/>
    <p:sldLayoutId id="2147483737" r:id="rId4"/>
    <p:sldLayoutId id="214748383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cap="all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66" userDrawn="1">
          <p15:clr>
            <a:srgbClr val="F26B43"/>
          </p15:clr>
        </p15:guide>
        <p15:guide id="3" pos="247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457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12" r:id="rId5"/>
    <p:sldLayoutId id="2147483713" r:id="rId6"/>
    <p:sldLayoutId id="2147483714" r:id="rId7"/>
    <p:sldLayoutId id="2147483715" r:id="rId8"/>
    <p:sldLayoutId id="2147483708" r:id="rId9"/>
    <p:sldLayoutId id="2147483721" r:id="rId10"/>
    <p:sldLayoutId id="2147483722" r:id="rId11"/>
    <p:sldLayoutId id="214748372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218" y="365125"/>
            <a:ext cx="114715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218" y="1825625"/>
            <a:ext cx="114715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13985" y="6311899"/>
            <a:ext cx="1217797" cy="3233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C554F-2335-4EBA-A5CB-7E6DBA707A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653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815" r:id="rId2"/>
    <p:sldLayoutId id="2147483699" r:id="rId3"/>
    <p:sldLayoutId id="2147483724" r:id="rId4"/>
    <p:sldLayoutId id="2147483811" r:id="rId5"/>
    <p:sldLayoutId id="214748381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fld id="{212B6014-B4C6-4FE4-AFC5-8DF5516F4E9B}" type="datetimeFigureOut">
              <a:rPr lang="en-GB" smtClean="0">
                <a:solidFill>
                  <a:srgbClr val="004050">
                    <a:tint val="75000"/>
                  </a:srgbClr>
                </a:solidFill>
              </a:rPr>
              <a:pPr/>
              <a:t>06/12/2020</a:t>
            </a:fld>
            <a:endParaRPr lang="en-GB" dirty="0">
              <a:solidFill>
                <a:srgbClr val="00405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endParaRPr lang="en-GB" dirty="0">
              <a:solidFill>
                <a:srgbClr val="00405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fld id="{3CB6CFFC-8213-48C9-8692-0F447323F3DE}" type="slidenum">
              <a:rPr lang="en-GB" smtClean="0">
                <a:solidFill>
                  <a:srgbClr val="00405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405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805447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ts val="2200"/>
        </a:lnSpc>
        <a:spcBef>
          <a:spcPts val="0"/>
        </a:spcBef>
        <a:spcAft>
          <a:spcPts val="650"/>
        </a:spcAft>
        <a:buClr>
          <a:schemeClr val="tx1"/>
        </a:buClr>
        <a:buSzPct val="115000"/>
        <a:buFont typeface="Montserrat" panose="00000500000000000000" pitchFamily="2" charset="0"/>
        <a:buChar char="→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Clr>
          <a:schemeClr val="tx1"/>
        </a:buClr>
        <a:buSzPct val="125000"/>
        <a:buFont typeface="Montserrat" panose="00000500000000000000" pitchFamily="2" charset="0"/>
        <a:buChar char="→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lnSpc>
          <a:spcPts val="1400"/>
        </a:lnSpc>
        <a:spcBef>
          <a:spcPts val="0"/>
        </a:spcBef>
        <a:spcAft>
          <a:spcPts val="650"/>
        </a:spcAft>
        <a:buClr>
          <a:schemeClr val="tx1"/>
        </a:buClr>
        <a:buSzPct val="120000"/>
        <a:buFont typeface="Montserrat" panose="00000500000000000000" pitchFamily="2" charset="0"/>
        <a:buChar char="→"/>
        <a:defRPr sz="105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ts val="1200"/>
        </a:lnSpc>
        <a:spcBef>
          <a:spcPts val="0"/>
        </a:spcBef>
        <a:spcAft>
          <a:spcPts val="650"/>
        </a:spcAft>
        <a:buClr>
          <a:schemeClr val="tx1"/>
        </a:buClr>
        <a:buSzPct val="120000"/>
        <a:buFont typeface="Montserrat" panose="00000500000000000000" pitchFamily="2" charset="0"/>
        <a:buChar char="→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" indent="-180000" algn="l" defTabSz="914400" rtl="0" eaLnBrk="1" latinLnBrk="0" hangingPunct="1">
        <a:lnSpc>
          <a:spcPts val="1000"/>
        </a:lnSpc>
        <a:spcBef>
          <a:spcPts val="0"/>
        </a:spcBef>
        <a:spcAft>
          <a:spcPts val="650"/>
        </a:spcAft>
        <a:buClr>
          <a:schemeClr val="tx1"/>
        </a:buClr>
        <a:buSzPct val="125000"/>
        <a:buFont typeface="Montserrat" panose="00000500000000000000" pitchFamily="2" charset="0"/>
        <a:buChar char="→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0FA7F-17FB-4DF8-AB89-BC4B9C4996D8}" type="datetimeFigureOut">
              <a:rPr lang="en-GB" smtClean="0"/>
              <a:t>06/12/2020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2DAAA-A04B-4B51-BF09-868E89E984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51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7 - 9 December 2020 </a:t>
            </a:r>
          </a:p>
          <a:p>
            <a:r>
              <a:rPr lang="en-GB" dirty="0"/>
              <a:t>09:30 - 16:30</a:t>
            </a:r>
          </a:p>
          <a:p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3753" y="1967138"/>
            <a:ext cx="6492578" cy="2277604"/>
          </a:xfrm>
        </p:spPr>
        <p:txBody>
          <a:bodyPr/>
          <a:lstStyle/>
          <a:p>
            <a:r>
              <a:rPr lang="en-GB" dirty="0"/>
              <a:t>Welcome to DXD L4 DevOps Culture and Methodologies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r"/>
            <a:r>
              <a:rPr lang="en-GB" sz="1800" dirty="0"/>
              <a:t>Andrew Burgess</a:t>
            </a:r>
          </a:p>
          <a:p>
            <a:pPr algn="r"/>
            <a:r>
              <a:rPr lang="en-GB" sz="1800" dirty="0"/>
              <a:t>Software Development  and DevOps Tutor</a:t>
            </a:r>
          </a:p>
          <a:p>
            <a:pPr algn="r"/>
            <a:r>
              <a:rPr lang="en-GB" sz="1800" dirty="0"/>
              <a:t>andrew.burgess@qa.com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FDA67-08AB-49FB-99D7-8D5F79DAE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889661" flipH="1">
            <a:off x="7925825" y="743782"/>
            <a:ext cx="3402393" cy="34023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12030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017459" y="960100"/>
            <a:ext cx="8816732" cy="922432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+mj-lt"/>
              </a:rPr>
              <a:t>Tuesday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17459" y="1882532"/>
            <a:ext cx="8936002" cy="2371901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source control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Git basics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Git branching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Git forking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Pull requests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Labs...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Practical Git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E81F6D2-42EB-49B8-BBA1-49DD28B55271}"/>
              </a:ext>
            </a:extLst>
          </p:cNvPr>
          <p:cNvSpPr txBox="1">
            <a:spLocks/>
          </p:cNvSpPr>
          <p:nvPr/>
        </p:nvSpPr>
        <p:spPr>
          <a:xfrm>
            <a:off x="3017459" y="4759860"/>
            <a:ext cx="8936002" cy="191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33283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017459" y="960100"/>
            <a:ext cx="8816732" cy="922432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+mj-lt"/>
              </a:rPr>
              <a:t>Wednesday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17459" y="1882532"/>
            <a:ext cx="8936002" cy="2371901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Installing Jenkins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Jenkins jobs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Labs...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Practical Jenkins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E81F6D2-42EB-49B8-BBA1-49DD28B55271}"/>
              </a:ext>
            </a:extLst>
          </p:cNvPr>
          <p:cNvSpPr txBox="1">
            <a:spLocks/>
          </p:cNvSpPr>
          <p:nvPr/>
        </p:nvSpPr>
        <p:spPr>
          <a:xfrm>
            <a:off x="3017459" y="4759860"/>
            <a:ext cx="8936002" cy="191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40455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Course materials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51531-2E3B-4D15-AE36-13A6DF2818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37138" y="1122744"/>
            <a:ext cx="6733684" cy="5294680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Learner Guide (PDF)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Slides (as PDF)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Lab instructions (PDF)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File transfer of zip file coming up...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8452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DEVELOPMENT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51531-2E3B-4D15-AE36-13A6DF2818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37138" y="1076446"/>
            <a:ext cx="6733684" cy="5340978"/>
          </a:xfrm>
        </p:spPr>
        <p:txBody>
          <a:bodyPr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Remote PCs are available for anyone who needs them [links TBC]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If using own PC...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dirty="0"/>
              <a:t>IDE (e.g. Visual Studio Code)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dirty="0"/>
              <a:t>Git installed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Everyone: GitHub account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8813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2A7D-3D6F-4E3D-9423-76920022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Online Learning Survey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7719E-3870-40A2-915E-39FFCE34356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anchor="t"/>
          <a:lstStyle/>
          <a:p>
            <a:endParaRPr lang="en-GB" dirty="0"/>
          </a:p>
          <a:p>
            <a:r>
              <a:rPr lang="en-GB" dirty="0"/>
              <a:t>Could you let me know (via chat)...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Estimate % of online learning completed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useful did you find it?</a:t>
            </a:r>
          </a:p>
        </p:txBody>
      </p:sp>
    </p:spTree>
    <p:extLst>
      <p:ext uri="{BB962C8B-B14F-4D97-AF65-F5344CB8AC3E}">
        <p14:creationId xmlns:p14="http://schemas.microsoft.com/office/powerpoint/2010/main" val="3138785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EA2-B1B9-49A8-9E0E-AB959BB70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of Module Reflection /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437AC-513A-44EA-979F-D223549BAF4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What’s the key thing that you have learnt?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What’s the key thing that you will want to improve, or do differently?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Also, when you get back to your workplace, can you briefly tell us: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What will you stop doing as a direct result of this Discover/Practise activity, and when?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What will you start doing as a direct result of this Discover/Practise activity, and when?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What will you continue doing, going forward?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414141"/>
                </a:solidFill>
                <a:effectLst/>
                <a:latin typeface="Segoe UI" panose="020B0502040204020203" pitchFamily="34" charset="0"/>
              </a:rPr>
              <a:t>How do you know that you have been successful?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023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EA2-B1B9-49A8-9E0E-AB959BB70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Apply and Prove 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437AC-513A-44EA-979F-D223549BAF4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anchor="t"/>
          <a:lstStyle/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See the "apply" activity in Bud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... produce a project that explains and expands on your role within the company, and that evidences research you have done on a DevOps pipeline at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Your output will be added to your final portfolio, as evidence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0519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85301" y="1914129"/>
            <a:ext cx="5710699" cy="1999949"/>
          </a:xfrm>
        </p:spPr>
        <p:txBody>
          <a:bodyPr/>
          <a:lstStyle/>
          <a:p>
            <a:r>
              <a:rPr lang="en-GB" sz="4400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1321370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990E1B-5A79-41C0-944F-F49C706D1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4240" y="1239520"/>
            <a:ext cx="11095760" cy="4880480"/>
          </a:xfrm>
        </p:spPr>
        <p:txBody>
          <a:bodyPr/>
          <a:lstStyle/>
          <a:p>
            <a:r>
              <a:rPr lang="en-GB" dirty="0"/>
              <a:t>Andrew Burgess</a:t>
            </a:r>
          </a:p>
          <a:p>
            <a:r>
              <a:rPr lang="en-GB" dirty="0"/>
              <a:t>Software Developer / Tutor</a:t>
            </a:r>
          </a:p>
          <a:p>
            <a:endParaRPr lang="en-GB" dirty="0"/>
          </a:p>
          <a:p>
            <a:r>
              <a:rPr lang="en-GB" dirty="0"/>
              <a:t>Marconi Underwater Defence Systems | Lucas Aerospace | CODA Financials | bespoke software houses | packaged software houses | Carlsberg IT | web / advertising agencies | OutSystems (low-code)</a:t>
            </a:r>
          </a:p>
          <a:p>
            <a:endParaRPr lang="en-GB" dirty="0"/>
          </a:p>
          <a:p>
            <a:r>
              <a:rPr lang="en-GB" dirty="0"/>
              <a:t>Assembler | C | C++ | C# | some Java | Python | JavaScript</a:t>
            </a:r>
          </a:p>
          <a:p>
            <a:r>
              <a:rPr lang="en-GB" dirty="0"/>
              <a:t>SQL Server | ASP.NET MVC | .NET Core | NodeJS | AngularJS | Angular</a:t>
            </a:r>
          </a:p>
          <a:p>
            <a:r>
              <a:rPr lang="en-GB" dirty="0"/>
              <a:t>Docker | AWS | Azure | CI/CD pipelines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BB87B9-0DC2-49A6-AADA-244A8ECE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me...</a:t>
            </a: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A95E09D3-2C7E-4FF0-BB33-7505E3458B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52500" y="223940"/>
            <a:ext cx="1899500" cy="18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50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114161" y="1241306"/>
            <a:ext cx="7382347" cy="676679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+mj-lt"/>
              </a:rPr>
              <a:t>It’s all about YOU 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114161" y="2271598"/>
            <a:ext cx="2182874" cy="1778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Name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470424" y="2271598"/>
            <a:ext cx="2300926" cy="1778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Where do you work? 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114160" y="4189609"/>
            <a:ext cx="4657189" cy="1778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Knowledge and Experience (programming, DevOps etc) </a:t>
            </a:r>
          </a:p>
        </p:txBody>
      </p:sp>
    </p:spTree>
    <p:extLst>
      <p:ext uri="{BB962C8B-B14F-4D97-AF65-F5344CB8AC3E}">
        <p14:creationId xmlns:p14="http://schemas.microsoft.com/office/powerpoint/2010/main" val="35722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247914" y="1341438"/>
            <a:ext cx="7382347" cy="67667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Troubleshooting </a:t>
            </a:r>
          </a:p>
          <a:p>
            <a:endParaRPr lang="en-GB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E3347BC-3B4B-416B-928C-42A9D7FCA8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0967923"/>
              </p:ext>
            </p:extLst>
          </p:nvPr>
        </p:nvGraphicFramePr>
        <p:xfrm>
          <a:off x="3973984" y="2260848"/>
          <a:ext cx="7846541" cy="4228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6211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560FC50-5B82-4A14-9140-AE9DEB0E78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7958212"/>
              </p:ext>
            </p:extLst>
          </p:nvPr>
        </p:nvGraphicFramePr>
        <p:xfrm>
          <a:off x="293414" y="333375"/>
          <a:ext cx="11605172" cy="609057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46961">
                  <a:extLst>
                    <a:ext uri="{9D8B030D-6E8A-4147-A177-3AD203B41FA5}">
                      <a16:colId xmlns:a16="http://schemas.microsoft.com/office/drawing/2014/main" val="2578433606"/>
                    </a:ext>
                  </a:extLst>
                </a:gridCol>
                <a:gridCol w="10058211">
                  <a:extLst>
                    <a:ext uri="{9D8B030D-6E8A-4147-A177-3AD203B41FA5}">
                      <a16:colId xmlns:a16="http://schemas.microsoft.com/office/drawing/2014/main" val="3594654811"/>
                    </a:ext>
                  </a:extLst>
                </a:gridCol>
              </a:tblGrid>
              <a:tr h="121811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/>
                        <a:t>What are your Objectives for</a:t>
                      </a:r>
                      <a:r>
                        <a:rPr lang="en-GB" sz="2400" baseline="0" dirty="0"/>
                        <a:t> the event</a:t>
                      </a:r>
                      <a:r>
                        <a:rPr lang="en-GB" sz="2400" dirty="0"/>
                        <a:t>?</a:t>
                      </a:r>
                      <a:endParaRPr lang="en-GB" sz="2400" b="1" dirty="0">
                        <a:solidFill>
                          <a:schemeClr val="bg1"/>
                        </a:solidFill>
                        <a:latin typeface="Montserrat" panose="020B060402020202020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015216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r>
                        <a:rPr lang="en-GB" sz="1800" b="1" dirty="0"/>
                        <a:t>Daniel 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827510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r>
                        <a:rPr lang="en-GB" sz="1800" b="1" dirty="0"/>
                        <a:t>Daniel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218103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r>
                        <a:rPr lang="en-GB" sz="1800" b="1" dirty="0"/>
                        <a:t>Dinesh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160623"/>
                  </a:ext>
                </a:extLst>
              </a:tr>
              <a:tr h="1218115">
                <a:tc>
                  <a:txBody>
                    <a:bodyPr/>
                    <a:lstStyle/>
                    <a:p>
                      <a:r>
                        <a:rPr lang="en-GB" sz="1800" b="1" dirty="0"/>
                        <a:t>Mark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434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5406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68829" y="1492926"/>
            <a:ext cx="5627171" cy="2277604"/>
          </a:xfrm>
        </p:spPr>
        <p:txBody>
          <a:bodyPr/>
          <a:lstStyle/>
          <a:p>
            <a:r>
              <a:rPr lang="en-GB" dirty="0"/>
              <a:t>Let’s Get Started…</a:t>
            </a:r>
          </a:p>
        </p:txBody>
      </p:sp>
    </p:spTree>
    <p:extLst>
      <p:ext uri="{BB962C8B-B14F-4D97-AF65-F5344CB8AC3E}">
        <p14:creationId xmlns:p14="http://schemas.microsoft.com/office/powerpoint/2010/main" val="91962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>
                <a:ln w="0"/>
                <a:latin typeface="+mj-lt"/>
              </a:rPr>
              <a:t>CHAT WINDOW</a:t>
            </a:r>
          </a:p>
          <a:p>
            <a:pPr>
              <a:lnSpc>
                <a:spcPct val="110000"/>
              </a:lnSpc>
            </a:pPr>
            <a:endParaRPr lang="en-GB" sz="2800" dirty="0">
              <a:ln w="0"/>
            </a:endParaRPr>
          </a:p>
          <a:p>
            <a:pPr>
              <a:lnSpc>
                <a:spcPct val="110000"/>
              </a:lnSpc>
            </a:pPr>
            <a:r>
              <a:rPr lang="en-GB" sz="2400" b="0" dirty="0">
                <a:ln w="0"/>
              </a:rPr>
              <a:t>Ask &amp; Answer Questions</a:t>
            </a:r>
          </a:p>
          <a:p>
            <a:pPr>
              <a:lnSpc>
                <a:spcPct val="110000"/>
              </a:lnSpc>
            </a:pPr>
            <a:r>
              <a:rPr lang="en-GB" sz="2400" b="0" dirty="0">
                <a:ln w="0"/>
              </a:rPr>
              <a:t>Add Comments</a:t>
            </a:r>
          </a:p>
          <a:p>
            <a:pPr>
              <a:lnSpc>
                <a:spcPct val="110000"/>
              </a:lnSpc>
            </a:pPr>
            <a:r>
              <a:rPr lang="en-GB" sz="2400" dirty="0">
                <a:ln w="0"/>
              </a:rPr>
              <a:t>Chat with everyone</a:t>
            </a:r>
            <a:endParaRPr lang="en-GB" sz="2400" b="0" dirty="0">
              <a:ln w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2ACA25-86B0-4935-88EE-BE661B9CC3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729510"/>
            <a:ext cx="4752528" cy="4402590"/>
          </a:xfrm>
          <a:prstGeom prst="rect">
            <a:avLst/>
          </a:prstGeom>
          <a:ln w="57150">
            <a:solidFill>
              <a:schemeClr val="accent3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9255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latin typeface="+mj-lt"/>
              </a:rPr>
              <a:t>EMOJIS</a:t>
            </a:r>
          </a:p>
          <a:p>
            <a:endParaRPr lang="en-GB" sz="5400" dirty="0"/>
          </a:p>
          <a:p>
            <a:pPr>
              <a:lnSpc>
                <a:spcPct val="150000"/>
              </a:lnSpc>
            </a:pPr>
            <a:r>
              <a:rPr lang="en-GB" sz="2100" dirty="0"/>
              <a:t>How are you feeling?</a:t>
            </a:r>
          </a:p>
          <a:p>
            <a:pPr>
              <a:lnSpc>
                <a:spcPct val="150000"/>
              </a:lnSpc>
            </a:pPr>
            <a:r>
              <a:rPr lang="en-GB" sz="2100" dirty="0"/>
              <a:t>Need a coffee?</a:t>
            </a:r>
          </a:p>
          <a:p>
            <a:pPr>
              <a:lnSpc>
                <a:spcPct val="150000"/>
              </a:lnSpc>
            </a:pPr>
            <a:r>
              <a:rPr lang="en-GB" sz="1900" dirty="0"/>
              <a:t>Finding a topic interesting?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5193255" y="1349984"/>
            <a:ext cx="2901950" cy="4094163"/>
          </a:xfrm>
        </p:spPr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2C7D6-97F1-4F4A-B100-CD8761BEA121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2117" y="2511784"/>
            <a:ext cx="2669309" cy="1816618"/>
          </a:xfrm>
          <a:prstGeom prst="rect">
            <a:avLst/>
          </a:prstGeom>
          <a:solidFill>
            <a:srgbClr val="7F007D"/>
          </a:solidFill>
          <a:ln w="57150">
            <a:solidFill>
              <a:srgbClr val="7F007D"/>
            </a:solidFill>
          </a:ln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E941B44-D55E-4486-9403-486A7FEEF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910" y="1053929"/>
            <a:ext cx="3133458" cy="475014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CE532AA-189B-432E-8479-BB494B21926B}"/>
              </a:ext>
            </a:extLst>
          </p:cNvPr>
          <p:cNvCxnSpPr>
            <a:cxnSpLocks/>
          </p:cNvCxnSpPr>
          <p:nvPr/>
        </p:nvCxnSpPr>
        <p:spPr>
          <a:xfrm flipV="1">
            <a:off x="6656456" y="3528291"/>
            <a:ext cx="2135661" cy="1600222"/>
          </a:xfrm>
          <a:prstGeom prst="bentConnector3">
            <a:avLst>
              <a:gd name="adj1" fmla="val -168"/>
            </a:avLst>
          </a:prstGeom>
          <a:ln w="57150">
            <a:solidFill>
              <a:srgbClr val="7F007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5E44AE-2AC1-4F15-8B0D-105BE16F01B1}"/>
              </a:ext>
            </a:extLst>
          </p:cNvPr>
          <p:cNvSpPr txBox="1"/>
          <p:nvPr/>
        </p:nvSpPr>
        <p:spPr>
          <a:xfrm>
            <a:off x="4972574" y="4143736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Yes / No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FBCB9226-9C3A-42E2-9234-2089C96DF0C3}"/>
              </a:ext>
            </a:extLst>
          </p:cNvPr>
          <p:cNvCxnSpPr>
            <a:cxnSpLocks/>
          </p:cNvCxnSpPr>
          <p:nvPr/>
        </p:nvCxnSpPr>
        <p:spPr>
          <a:xfrm flipV="1">
            <a:off x="5514301" y="4513068"/>
            <a:ext cx="0" cy="715808"/>
          </a:xfrm>
          <a:prstGeom prst="straightConnector1">
            <a:avLst/>
          </a:prstGeom>
          <a:ln w="57150">
            <a:solidFill>
              <a:srgbClr val="7F007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091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-127321"/>
            <a:ext cx="12192000" cy="34376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42A83DF-3780-4DCA-B999-E896875D08AF}"/>
              </a:ext>
            </a:extLst>
          </p:cNvPr>
          <p:cNvGrpSpPr/>
          <p:nvPr/>
        </p:nvGrpSpPr>
        <p:grpSpPr>
          <a:xfrm>
            <a:off x="1333499" y="4076065"/>
            <a:ext cx="9525001" cy="2121535"/>
            <a:chOff x="393700" y="4076065"/>
            <a:chExt cx="9525001" cy="2121535"/>
          </a:xfrm>
        </p:grpSpPr>
        <p:pic>
          <p:nvPicPr>
            <p:cNvPr id="6" name="Content Placeholder 5">
              <a:extLst>
                <a:ext uri="{FF2B5EF4-FFF2-40B4-BE49-F238E27FC236}">
                  <a16:creationId xmlns:a16="http://schemas.microsoft.com/office/drawing/2014/main" id="{D37301C0-E02C-4385-829A-E5EC066310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372"/>
            <a:stretch/>
          </p:blipFill>
          <p:spPr>
            <a:xfrm>
              <a:off x="528399" y="4076065"/>
              <a:ext cx="9390302" cy="1973813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F1B4242F-59F6-46E4-8583-249D7CD3F16E}"/>
                </a:ext>
              </a:extLst>
            </p:cNvPr>
            <p:cNvSpPr/>
            <p:nvPr/>
          </p:nvSpPr>
          <p:spPr>
            <a:xfrm>
              <a:off x="393700" y="5245100"/>
              <a:ext cx="5969000" cy="952500"/>
            </a:xfrm>
            <a:prstGeom prst="round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24636" y="858205"/>
            <a:ext cx="7994868" cy="1995847"/>
          </a:xfrm>
        </p:spPr>
        <p:txBody>
          <a:bodyPr>
            <a:norm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</a:rPr>
              <a:t>Annotation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Tools </a:t>
            </a:r>
          </a:p>
        </p:txBody>
      </p:sp>
      <p:pic>
        <p:nvPicPr>
          <p:cNvPr id="10" name="Graphic 31">
            <a:extLst>
              <a:ext uri="{FF2B5EF4-FFF2-40B4-BE49-F238E27FC236}">
                <a16:creationId xmlns:a16="http://schemas.microsoft.com/office/drawing/2014/main" id="{1AABA4C8-3AF1-D94B-A8D4-5A6363015C9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32" t="-5388" r="-9847" b="6180"/>
          <a:stretch/>
        </p:blipFill>
        <p:spPr>
          <a:xfrm>
            <a:off x="218844" y="145121"/>
            <a:ext cx="776377" cy="4830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243888" y="1344172"/>
            <a:ext cx="1012837" cy="102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304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tline map of Britain - royalty free editable vector map - Maproom">
            <a:extLst>
              <a:ext uri="{FF2B5EF4-FFF2-40B4-BE49-F238E27FC236}">
                <a16:creationId xmlns:a16="http://schemas.microsoft.com/office/drawing/2014/main" id="{536A35FA-8192-4223-BD26-50FA0546C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0" y="0"/>
            <a:ext cx="5459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BAA5AF-EFE2-46F8-87C5-D111292364C8}"/>
              </a:ext>
            </a:extLst>
          </p:cNvPr>
          <p:cNvSpPr txBox="1"/>
          <p:nvPr/>
        </p:nvSpPr>
        <p:spPr>
          <a:xfrm>
            <a:off x="8924081" y="752354"/>
            <a:ext cx="2754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 the annotation tools to show where you are...</a:t>
            </a:r>
          </a:p>
        </p:txBody>
      </p:sp>
    </p:spTree>
    <p:extLst>
      <p:ext uri="{BB962C8B-B14F-4D97-AF65-F5344CB8AC3E}">
        <p14:creationId xmlns:p14="http://schemas.microsoft.com/office/powerpoint/2010/main" val="1323589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Just Ask</a:t>
            </a:r>
          </a:p>
          <a:p>
            <a:r>
              <a:rPr lang="en-GB" dirty="0"/>
              <a:t>Please interrupt me!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1702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017459" y="960100"/>
            <a:ext cx="8816732" cy="922432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+mj-lt"/>
              </a:rPr>
              <a:t>General timings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17459" y="1882532"/>
            <a:ext cx="8936002" cy="2371901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09:30 start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16:30 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12:30 - 13:30 lunch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10 minute break about every hour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E81F6D2-42EB-49B8-BBA1-49DD28B55271}"/>
              </a:ext>
            </a:extLst>
          </p:cNvPr>
          <p:cNvSpPr txBox="1">
            <a:spLocks/>
          </p:cNvSpPr>
          <p:nvPr/>
        </p:nvSpPr>
        <p:spPr>
          <a:xfrm>
            <a:off x="3017459" y="4759860"/>
            <a:ext cx="8936002" cy="191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623521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3017459" y="960100"/>
            <a:ext cx="8816732" cy="922432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+mj-lt"/>
              </a:rPr>
              <a:t>Monday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17459" y="1882532"/>
            <a:ext cx="8936002" cy="2371901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as a culture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Continuous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Continuous delivery / deployment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Labs...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Agile planning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Designing a CI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CD in the real world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Other technologies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E81F6D2-42EB-49B8-BBA1-49DD28B55271}"/>
              </a:ext>
            </a:extLst>
          </p:cNvPr>
          <p:cNvSpPr txBox="1">
            <a:spLocks/>
          </p:cNvSpPr>
          <p:nvPr/>
        </p:nvSpPr>
        <p:spPr>
          <a:xfrm>
            <a:off x="3017459" y="4759860"/>
            <a:ext cx="8936002" cy="191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2730247810"/>
      </p:ext>
    </p:extLst>
  </p:cSld>
  <p:clrMapOvr>
    <a:masterClrMapping/>
  </p:clrMapOvr>
</p:sld>
</file>

<file path=ppt/theme/theme1.xml><?xml version="1.0" encoding="utf-8"?>
<a:theme xmlns:a="http://schemas.openxmlformats.org/drawingml/2006/main" name="Housekeeping">
  <a:themeElements>
    <a:clrScheme name="QA Branding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 Branding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(New!) Branding.potx" id="{83DCB673-379A-45B6-B7B1-E12343F6BFED}" vid="{767C81DF-5EBE-4E64-A0EB-8813F6732124}"/>
    </a:ext>
  </a:extLst>
</a:theme>
</file>

<file path=ppt/theme/theme2.xml><?xml version="1.0" encoding="utf-8"?>
<a:theme xmlns:a="http://schemas.openxmlformats.org/drawingml/2006/main" name="Arrows &amp;&amp; Content">
  <a:themeElements>
    <a:clrScheme name="QA Branding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 Branding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(New!) Branding.potx" id="{83DCB673-379A-45B6-B7B1-E12343F6BFED}" vid="{DA9CF464-D0D6-4695-AFC6-3293B48FAD97}"/>
    </a:ext>
  </a:extLst>
</a:theme>
</file>

<file path=ppt/theme/theme3.xml><?xml version="1.0" encoding="utf-8"?>
<a:theme xmlns:a="http://schemas.openxmlformats.org/drawingml/2006/main" name="People">
  <a:themeElements>
    <a:clrScheme name="QA Branding">
      <a:dk1>
        <a:srgbClr val="004050"/>
      </a:dk1>
      <a:lt1>
        <a:srgbClr val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 Branding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(New!) Branding.potx" id="{83DCB673-379A-45B6-B7B1-E12343F6BFED}" vid="{12D1817D-E4DD-4395-8BCE-C12B090B7198}"/>
    </a:ext>
  </a:extLst>
</a:theme>
</file>

<file path=ppt/theme/theme4.xml><?xml version="1.0" encoding="utf-8"?>
<a:theme xmlns:a="http://schemas.openxmlformats.org/drawingml/2006/main" name="1_Arrows">
  <a:themeElements>
    <a:clrScheme name="QA Mixed">
      <a:dk1>
        <a:srgbClr val="004050"/>
      </a:dk1>
      <a:lt1>
        <a:sysClr val="window" lastClr="FFFFFF"/>
      </a:lt1>
      <a:dk2>
        <a:srgbClr val="00EDB5"/>
      </a:dk2>
      <a:lt2>
        <a:srgbClr val="FFFFFF"/>
      </a:lt2>
      <a:accent1>
        <a:srgbClr val="004050"/>
      </a:accent1>
      <a:accent2>
        <a:srgbClr val="00EDB5"/>
      </a:accent2>
      <a:accent3>
        <a:srgbClr val="7F007D"/>
      </a:accent3>
      <a:accent4>
        <a:srgbClr val="FF004C"/>
      </a:accent4>
      <a:accent5>
        <a:srgbClr val="F8D237"/>
      </a:accent5>
      <a:accent6>
        <a:srgbClr val="F3612C"/>
      </a:accent6>
      <a:hlink>
        <a:srgbClr val="004050"/>
      </a:hlink>
      <a:folHlink>
        <a:srgbClr val="00EDB5"/>
      </a:folHlink>
    </a:clrScheme>
    <a:fontScheme name="QA">
      <a:majorFont>
        <a:latin typeface="Krana Fat B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urse Slides (New Branding).potx" id="{DDCF9AE5-F7D6-49ED-B886-49D685730D70}" vid="{FEDE240D-D909-44ED-91CB-E279E6B83FB7}"/>
    </a:ext>
  </a:extLst>
</a:theme>
</file>

<file path=ppt/theme/theme5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Course Slides Dec 2019</Template>
  <TotalTime>798</TotalTime>
  <Words>955</Words>
  <Application>Microsoft Office PowerPoint</Application>
  <PresentationFormat>Widescreen</PresentationFormat>
  <Paragraphs>179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Montserrat Black</vt:lpstr>
      <vt:lpstr>Calibri Light</vt:lpstr>
      <vt:lpstr>Wingdings</vt:lpstr>
      <vt:lpstr>Montserrat</vt:lpstr>
      <vt:lpstr>Segoe UI</vt:lpstr>
      <vt:lpstr>Arial</vt:lpstr>
      <vt:lpstr>Calibri</vt:lpstr>
      <vt:lpstr>Housekeeping</vt:lpstr>
      <vt:lpstr>Arrows &amp;&amp; Content</vt:lpstr>
      <vt:lpstr>People</vt:lpstr>
      <vt:lpstr>1_Arrows</vt:lpstr>
      <vt:lpstr>Office Theme</vt:lpstr>
      <vt:lpstr>Welcome to DXD L4 DevOps Culture and Methodologies</vt:lpstr>
      <vt:lpstr>PowerPoint Presentation</vt:lpstr>
      <vt:lpstr>PowerPoint Presentation</vt:lpstr>
      <vt:lpstr>PowerPoint Presentation</vt:lpstr>
      <vt:lpstr>Annotation Tools </vt:lpstr>
      <vt:lpstr>PowerPoint Presentation</vt:lpstr>
      <vt:lpstr>Questions?</vt:lpstr>
      <vt:lpstr>PowerPoint Presentation</vt:lpstr>
      <vt:lpstr>PowerPoint Presentation</vt:lpstr>
      <vt:lpstr>PowerPoint Presentation</vt:lpstr>
      <vt:lpstr>PowerPoint Presentation</vt:lpstr>
      <vt:lpstr>Course materials</vt:lpstr>
      <vt:lpstr>DEVELOPMENT ENVIRONMENT</vt:lpstr>
      <vt:lpstr>Online Learning Survey</vt:lpstr>
      <vt:lpstr>End of Module Reflection / Submission</vt:lpstr>
      <vt:lpstr>Apply and Prove Activity</vt:lpstr>
      <vt:lpstr>Introductions</vt:lpstr>
      <vt:lpstr>About me...</vt:lpstr>
      <vt:lpstr>PowerPoint Presentation</vt:lpstr>
      <vt:lpstr>PowerPoint Presentation</vt:lpstr>
      <vt:lpstr>Let’s Get Started…</vt:lpstr>
    </vt:vector>
  </TitlesOfParts>
  <Company>QA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title here</dc:title>
  <dc:creator>Atkinson-Weller, Jane</dc:creator>
  <cp:lastModifiedBy>Andrew Burgess</cp:lastModifiedBy>
  <cp:revision>60</cp:revision>
  <cp:lastPrinted>2020-10-19T14:05:57Z</cp:lastPrinted>
  <dcterms:created xsi:type="dcterms:W3CDTF">2020-09-15T07:51:55Z</dcterms:created>
  <dcterms:modified xsi:type="dcterms:W3CDTF">2020-12-06T14:20:21Z</dcterms:modified>
</cp:coreProperties>
</file>

<file path=docProps/thumbnail.jpeg>
</file>